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  <p:sldMasterId id="2147483679" r:id="rId5"/>
  </p:sldMasterIdLst>
  <p:notesMasterIdLst>
    <p:notesMasterId r:id="rId17"/>
  </p:notesMasterIdLst>
  <p:sldIdLst>
    <p:sldId id="814" r:id="rId6"/>
    <p:sldId id="822" r:id="rId7"/>
    <p:sldId id="823" r:id="rId8"/>
    <p:sldId id="824" r:id="rId9"/>
    <p:sldId id="825" r:id="rId10"/>
    <p:sldId id="826" r:id="rId11"/>
    <p:sldId id="827" r:id="rId12"/>
    <p:sldId id="828" r:id="rId13"/>
    <p:sldId id="829" r:id="rId14"/>
    <p:sldId id="831" r:id="rId15"/>
    <p:sldId id="83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1B6D9D-4EDE-4BC9-89B9-9171191DFA5A}" v="74" dt="2020-04-01T12:52:32.7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isy Parry" userId="fbbf6a23-d582-4174-b3b7-7ab882e9600c" providerId="ADAL" clId="{7F1B6D9D-4EDE-4BC9-89B9-9171191DFA5A}"/>
    <pc:docChg chg="undo custSel addSld delSld modSld sldOrd addMainMaster delMainMaster">
      <pc:chgData name="Daisy Parry" userId="fbbf6a23-d582-4174-b3b7-7ab882e9600c" providerId="ADAL" clId="{7F1B6D9D-4EDE-4BC9-89B9-9171191DFA5A}" dt="2020-04-01T12:53:11.491" v="1299" actId="47"/>
      <pc:docMkLst>
        <pc:docMk/>
      </pc:docMkLst>
      <pc:sldChg chg="add del">
        <pc:chgData name="Daisy Parry" userId="fbbf6a23-d582-4174-b3b7-7ab882e9600c" providerId="ADAL" clId="{7F1B6D9D-4EDE-4BC9-89B9-9171191DFA5A}" dt="2020-04-01T12:53:11.491" v="1299" actId="47"/>
        <pc:sldMkLst>
          <pc:docMk/>
          <pc:sldMk cId="3109950213" sldId="364"/>
        </pc:sldMkLst>
      </pc:sldChg>
      <pc:sldChg chg="modSp add del">
        <pc:chgData name="Daisy Parry" userId="fbbf6a23-d582-4174-b3b7-7ab882e9600c" providerId="ADAL" clId="{7F1B6D9D-4EDE-4BC9-89B9-9171191DFA5A}" dt="2020-04-01T12:53:09.669" v="1298" actId="47"/>
        <pc:sldMkLst>
          <pc:docMk/>
          <pc:sldMk cId="759303093" sldId="365"/>
        </pc:sldMkLst>
        <pc:spChg chg="mod">
          <ac:chgData name="Daisy Parry" userId="fbbf6a23-d582-4174-b3b7-7ab882e9600c" providerId="ADAL" clId="{7F1B6D9D-4EDE-4BC9-89B9-9171191DFA5A}" dt="2020-04-01T12:41:53.876" v="1062" actId="1076"/>
          <ac:spMkLst>
            <pc:docMk/>
            <pc:sldMk cId="759303093" sldId="365"/>
            <ac:spMk id="5" creationId="{79AE3A91-AC75-487F-9947-727AC46353CA}"/>
          </ac:spMkLst>
        </pc:spChg>
        <pc:spChg chg="mod">
          <ac:chgData name="Daisy Parry" userId="fbbf6a23-d582-4174-b3b7-7ab882e9600c" providerId="ADAL" clId="{7F1B6D9D-4EDE-4BC9-89B9-9171191DFA5A}" dt="2020-04-01T12:50:20.222" v="1228" actId="1076"/>
          <ac:spMkLst>
            <pc:docMk/>
            <pc:sldMk cId="759303093" sldId="365"/>
            <ac:spMk id="6" creationId="{4F8BBAF7-302A-4BE2-B408-1530457B98BB}"/>
          </ac:spMkLst>
        </pc:spChg>
      </pc:sldChg>
      <pc:sldChg chg="delSp modSp">
        <pc:chgData name="Daisy Parry" userId="fbbf6a23-d582-4174-b3b7-7ab882e9600c" providerId="ADAL" clId="{7F1B6D9D-4EDE-4BC9-89B9-9171191DFA5A}" dt="2020-03-31T13:28:30.618" v="103" actId="1076"/>
        <pc:sldMkLst>
          <pc:docMk/>
          <pc:sldMk cId="3644910389" sldId="814"/>
        </pc:sldMkLst>
        <pc:spChg chg="mod">
          <ac:chgData name="Daisy Parry" userId="fbbf6a23-d582-4174-b3b7-7ab882e9600c" providerId="ADAL" clId="{7F1B6D9D-4EDE-4BC9-89B9-9171191DFA5A}" dt="2020-03-31T13:28:30.618" v="103" actId="1076"/>
          <ac:spMkLst>
            <pc:docMk/>
            <pc:sldMk cId="3644910389" sldId="814"/>
            <ac:spMk id="8" creationId="{015EE4E3-78C2-485C-841F-23D9AB144655}"/>
          </ac:spMkLst>
        </pc:spChg>
        <pc:spChg chg="del mod">
          <ac:chgData name="Daisy Parry" userId="fbbf6a23-d582-4174-b3b7-7ab882e9600c" providerId="ADAL" clId="{7F1B6D9D-4EDE-4BC9-89B9-9171191DFA5A}" dt="2020-03-31T13:26:03.535" v="2" actId="478"/>
          <ac:spMkLst>
            <pc:docMk/>
            <pc:sldMk cId="3644910389" sldId="814"/>
            <ac:spMk id="10" creationId="{395E9F2E-64A6-4E32-B83C-4C8D0970EE7F}"/>
          </ac:spMkLst>
        </pc:spChg>
      </pc:sldChg>
      <pc:sldChg chg="modSp">
        <pc:chgData name="Daisy Parry" userId="fbbf6a23-d582-4174-b3b7-7ab882e9600c" providerId="ADAL" clId="{7F1B6D9D-4EDE-4BC9-89B9-9171191DFA5A}" dt="2020-04-01T11:59:48.576" v="642" actId="20577"/>
        <pc:sldMkLst>
          <pc:docMk/>
          <pc:sldMk cId="2636180764" sldId="822"/>
        </pc:sldMkLst>
        <pc:spChg chg="mod">
          <ac:chgData name="Daisy Parry" userId="fbbf6a23-d582-4174-b3b7-7ab882e9600c" providerId="ADAL" clId="{7F1B6D9D-4EDE-4BC9-89B9-9171191DFA5A}" dt="2020-04-01T11:59:48.576" v="642" actId="20577"/>
          <ac:spMkLst>
            <pc:docMk/>
            <pc:sldMk cId="2636180764" sldId="822"/>
            <ac:spMk id="4" creationId="{6DEA3735-48ED-42F5-8FD5-A4DDDDD66509}"/>
          </ac:spMkLst>
        </pc:spChg>
        <pc:spChg chg="mod">
          <ac:chgData name="Daisy Parry" userId="fbbf6a23-d582-4174-b3b7-7ab882e9600c" providerId="ADAL" clId="{7F1B6D9D-4EDE-4BC9-89B9-9171191DFA5A}" dt="2020-03-31T13:37:45.299" v="268" actId="14100"/>
          <ac:spMkLst>
            <pc:docMk/>
            <pc:sldMk cId="2636180764" sldId="822"/>
            <ac:spMk id="5" creationId="{33C9DE74-07A4-45EE-9D9D-C34B3D54E7F2}"/>
          </ac:spMkLst>
        </pc:spChg>
      </pc:sldChg>
      <pc:sldChg chg="modSp">
        <pc:chgData name="Daisy Parry" userId="fbbf6a23-d582-4174-b3b7-7ab882e9600c" providerId="ADAL" clId="{7F1B6D9D-4EDE-4BC9-89B9-9171191DFA5A}" dt="2020-04-01T12:00:26.089" v="643" actId="115"/>
        <pc:sldMkLst>
          <pc:docMk/>
          <pc:sldMk cId="3421145620" sldId="823"/>
        </pc:sldMkLst>
        <pc:spChg chg="mod">
          <ac:chgData name="Daisy Parry" userId="fbbf6a23-d582-4174-b3b7-7ab882e9600c" providerId="ADAL" clId="{7F1B6D9D-4EDE-4BC9-89B9-9171191DFA5A}" dt="2020-04-01T12:00:26.089" v="643" actId="115"/>
          <ac:spMkLst>
            <pc:docMk/>
            <pc:sldMk cId="3421145620" sldId="823"/>
            <ac:spMk id="6" creationId="{7EFCBF3B-3C4A-4C90-9169-0624CC38A7A7}"/>
          </ac:spMkLst>
        </pc:spChg>
      </pc:sldChg>
      <pc:sldChg chg="addSp delSp modSp">
        <pc:chgData name="Daisy Parry" userId="fbbf6a23-d582-4174-b3b7-7ab882e9600c" providerId="ADAL" clId="{7F1B6D9D-4EDE-4BC9-89B9-9171191DFA5A}" dt="2020-03-31T13:54:57.110" v="568" actId="1076"/>
        <pc:sldMkLst>
          <pc:docMk/>
          <pc:sldMk cId="3696150270" sldId="824"/>
        </pc:sldMkLst>
        <pc:spChg chg="mod">
          <ac:chgData name="Daisy Parry" userId="fbbf6a23-d582-4174-b3b7-7ab882e9600c" providerId="ADAL" clId="{7F1B6D9D-4EDE-4BC9-89B9-9171191DFA5A}" dt="2020-03-31T13:38:08.103" v="291" actId="20577"/>
          <ac:spMkLst>
            <pc:docMk/>
            <pc:sldMk cId="3696150270" sldId="824"/>
            <ac:spMk id="3" creationId="{9EE3181B-D2A2-462E-A14A-173082794B32}"/>
          </ac:spMkLst>
        </pc:spChg>
        <pc:spChg chg="del mod">
          <ac:chgData name="Daisy Parry" userId="fbbf6a23-d582-4174-b3b7-7ab882e9600c" providerId="ADAL" clId="{7F1B6D9D-4EDE-4BC9-89B9-9171191DFA5A}" dt="2020-03-31T13:38:50.146" v="304"/>
          <ac:spMkLst>
            <pc:docMk/>
            <pc:sldMk cId="3696150270" sldId="824"/>
            <ac:spMk id="5" creationId="{F4CBE5D9-EEA6-4CB5-8C05-322570851BB3}"/>
          </ac:spMkLst>
        </pc:spChg>
        <pc:spChg chg="del mod">
          <ac:chgData name="Daisy Parry" userId="fbbf6a23-d582-4174-b3b7-7ab882e9600c" providerId="ADAL" clId="{7F1B6D9D-4EDE-4BC9-89B9-9171191DFA5A}" dt="2020-03-31T13:38:46.222" v="301"/>
          <ac:spMkLst>
            <pc:docMk/>
            <pc:sldMk cId="3696150270" sldId="824"/>
            <ac:spMk id="6" creationId="{7EFCBF3B-3C4A-4C90-9169-0624CC38A7A7}"/>
          </ac:spMkLst>
        </pc:spChg>
        <pc:spChg chg="add mod">
          <ac:chgData name="Daisy Parry" userId="fbbf6a23-d582-4174-b3b7-7ab882e9600c" providerId="ADAL" clId="{7F1B6D9D-4EDE-4BC9-89B9-9171191DFA5A}" dt="2020-03-31T13:54:51.348" v="567" actId="1076"/>
          <ac:spMkLst>
            <pc:docMk/>
            <pc:sldMk cId="3696150270" sldId="824"/>
            <ac:spMk id="9" creationId="{5B817697-69C6-4EA8-B9B3-1968A14C3E28}"/>
          </ac:spMkLst>
        </pc:spChg>
        <pc:picChg chg="del">
          <ac:chgData name="Daisy Parry" userId="fbbf6a23-d582-4174-b3b7-7ab882e9600c" providerId="ADAL" clId="{7F1B6D9D-4EDE-4BC9-89B9-9171191DFA5A}" dt="2020-03-31T13:38:11.040" v="292" actId="478"/>
          <ac:picMkLst>
            <pc:docMk/>
            <pc:sldMk cId="3696150270" sldId="824"/>
            <ac:picMk id="4" creationId="{72EA64DE-995C-49EC-8122-82E27B7101C0}"/>
          </ac:picMkLst>
        </pc:picChg>
        <pc:picChg chg="add mod">
          <ac:chgData name="Daisy Parry" userId="fbbf6a23-d582-4174-b3b7-7ab882e9600c" providerId="ADAL" clId="{7F1B6D9D-4EDE-4BC9-89B9-9171191DFA5A}" dt="2020-03-31T13:54:57.110" v="568" actId="1076"/>
          <ac:picMkLst>
            <pc:docMk/>
            <pc:sldMk cId="3696150270" sldId="824"/>
            <ac:picMk id="8" creationId="{3942C793-BC5B-41C6-A6DE-84218E510245}"/>
          </ac:picMkLst>
        </pc:picChg>
      </pc:sldChg>
      <pc:sldChg chg="delSp modSp">
        <pc:chgData name="Daisy Parry" userId="fbbf6a23-d582-4174-b3b7-7ab882e9600c" providerId="ADAL" clId="{7F1B6D9D-4EDE-4BC9-89B9-9171191DFA5A}" dt="2020-03-31T13:44:24.712" v="376" actId="478"/>
        <pc:sldMkLst>
          <pc:docMk/>
          <pc:sldMk cId="3368308038" sldId="825"/>
        </pc:sldMkLst>
        <pc:spChg chg="mod">
          <ac:chgData name="Daisy Parry" userId="fbbf6a23-d582-4174-b3b7-7ab882e9600c" providerId="ADAL" clId="{7F1B6D9D-4EDE-4BC9-89B9-9171191DFA5A}" dt="2020-03-31T13:43:16.406" v="373" actId="5793"/>
          <ac:spMkLst>
            <pc:docMk/>
            <pc:sldMk cId="3368308038" sldId="825"/>
            <ac:spMk id="3" creationId="{9EE3181B-D2A2-462E-A14A-173082794B32}"/>
          </ac:spMkLst>
        </pc:spChg>
        <pc:spChg chg="del mod">
          <ac:chgData name="Daisy Parry" userId="fbbf6a23-d582-4174-b3b7-7ab882e9600c" providerId="ADAL" clId="{7F1B6D9D-4EDE-4BC9-89B9-9171191DFA5A}" dt="2020-03-31T13:44:24.712" v="376" actId="478"/>
          <ac:spMkLst>
            <pc:docMk/>
            <pc:sldMk cId="3368308038" sldId="825"/>
            <ac:spMk id="9" creationId="{5B817697-69C6-4EA8-B9B3-1968A14C3E28}"/>
          </ac:spMkLst>
        </pc:spChg>
        <pc:picChg chg="del">
          <ac:chgData name="Daisy Parry" userId="fbbf6a23-d582-4174-b3b7-7ab882e9600c" providerId="ADAL" clId="{7F1B6D9D-4EDE-4BC9-89B9-9171191DFA5A}" dt="2020-03-31T13:43:09.974" v="354" actId="478"/>
          <ac:picMkLst>
            <pc:docMk/>
            <pc:sldMk cId="3368308038" sldId="825"/>
            <ac:picMk id="8" creationId="{3942C793-BC5B-41C6-A6DE-84218E510245}"/>
          </ac:picMkLst>
        </pc:picChg>
      </pc:sldChg>
      <pc:sldChg chg="addSp modSp ord">
        <pc:chgData name="Daisy Parry" userId="fbbf6a23-d582-4174-b3b7-7ab882e9600c" providerId="ADAL" clId="{7F1B6D9D-4EDE-4BC9-89B9-9171191DFA5A}" dt="2020-04-01T12:01:59.440" v="651"/>
        <pc:sldMkLst>
          <pc:docMk/>
          <pc:sldMk cId="3959795878" sldId="826"/>
        </pc:sldMkLst>
        <pc:spChg chg="mod">
          <ac:chgData name="Daisy Parry" userId="fbbf6a23-d582-4174-b3b7-7ab882e9600c" providerId="ADAL" clId="{7F1B6D9D-4EDE-4BC9-89B9-9171191DFA5A}" dt="2020-03-31T13:46:10.745" v="402" actId="20577"/>
          <ac:spMkLst>
            <pc:docMk/>
            <pc:sldMk cId="3959795878" sldId="826"/>
            <ac:spMk id="3" creationId="{9EE3181B-D2A2-462E-A14A-173082794B32}"/>
          </ac:spMkLst>
        </pc:spChg>
        <pc:spChg chg="add mod">
          <ac:chgData name="Daisy Parry" userId="fbbf6a23-d582-4174-b3b7-7ab882e9600c" providerId="ADAL" clId="{7F1B6D9D-4EDE-4BC9-89B9-9171191DFA5A}" dt="2020-04-01T12:01:47.311" v="649" actId="20577"/>
          <ac:spMkLst>
            <pc:docMk/>
            <pc:sldMk cId="3959795878" sldId="826"/>
            <ac:spMk id="5" creationId="{E8DAC2DE-FC73-4F67-87B4-E5D0C60C52B3}"/>
          </ac:spMkLst>
        </pc:spChg>
        <pc:picChg chg="add mod">
          <ac:chgData name="Daisy Parry" userId="fbbf6a23-d582-4174-b3b7-7ab882e9600c" providerId="ADAL" clId="{7F1B6D9D-4EDE-4BC9-89B9-9171191DFA5A}" dt="2020-03-31T13:49:24.672" v="498" actId="1076"/>
          <ac:picMkLst>
            <pc:docMk/>
            <pc:sldMk cId="3959795878" sldId="826"/>
            <ac:picMk id="4" creationId="{F60B4499-4483-4708-A3AA-06B0917FC70E}"/>
          </ac:picMkLst>
        </pc:picChg>
      </pc:sldChg>
      <pc:sldChg chg="addSp delSp modSp">
        <pc:chgData name="Daisy Parry" userId="fbbf6a23-d582-4174-b3b7-7ab882e9600c" providerId="ADAL" clId="{7F1B6D9D-4EDE-4BC9-89B9-9171191DFA5A}" dt="2020-04-01T12:11:56.657" v="805" actId="478"/>
        <pc:sldMkLst>
          <pc:docMk/>
          <pc:sldMk cId="1058891269" sldId="827"/>
        </pc:sldMkLst>
        <pc:spChg chg="mod">
          <ac:chgData name="Daisy Parry" userId="fbbf6a23-d582-4174-b3b7-7ab882e9600c" providerId="ADAL" clId="{7F1B6D9D-4EDE-4BC9-89B9-9171191DFA5A}" dt="2020-04-01T12:04:47.583" v="668" actId="1076"/>
          <ac:spMkLst>
            <pc:docMk/>
            <pc:sldMk cId="1058891269" sldId="827"/>
            <ac:spMk id="3" creationId="{9EE3181B-D2A2-462E-A14A-173082794B32}"/>
          </ac:spMkLst>
        </pc:spChg>
        <pc:spChg chg="add mod">
          <ac:chgData name="Daisy Parry" userId="fbbf6a23-d582-4174-b3b7-7ab882e9600c" providerId="ADAL" clId="{7F1B6D9D-4EDE-4BC9-89B9-9171191DFA5A}" dt="2020-04-01T12:07:31.012" v="789" actId="1076"/>
          <ac:spMkLst>
            <pc:docMk/>
            <pc:sldMk cId="1058891269" sldId="827"/>
            <ac:spMk id="5" creationId="{100C10E4-233A-49E2-B963-1CA2A75E18B5}"/>
          </ac:spMkLst>
        </pc:spChg>
        <pc:picChg chg="add mod">
          <ac:chgData name="Daisy Parry" userId="fbbf6a23-d582-4174-b3b7-7ab882e9600c" providerId="ADAL" clId="{7F1B6D9D-4EDE-4BC9-89B9-9171191DFA5A}" dt="2020-04-01T12:04:00.905" v="653" actId="1076"/>
          <ac:picMkLst>
            <pc:docMk/>
            <pc:sldMk cId="1058891269" sldId="827"/>
            <ac:picMk id="4" creationId="{EC12896C-C4BA-4B0C-9C9B-5297C0223CC2}"/>
          </ac:picMkLst>
        </pc:picChg>
        <pc:picChg chg="add del mod">
          <ac:chgData name="Daisy Parry" userId="fbbf6a23-d582-4174-b3b7-7ab882e9600c" providerId="ADAL" clId="{7F1B6D9D-4EDE-4BC9-89B9-9171191DFA5A}" dt="2020-04-01T12:11:56.657" v="805" actId="478"/>
          <ac:picMkLst>
            <pc:docMk/>
            <pc:sldMk cId="1058891269" sldId="827"/>
            <ac:picMk id="7" creationId="{C62631D7-FBEE-46B0-8E9C-7C04D0265E92}"/>
          </ac:picMkLst>
        </pc:picChg>
      </pc:sldChg>
      <pc:sldChg chg="addSp delSp modSp">
        <pc:chgData name="Daisy Parry" userId="fbbf6a23-d582-4174-b3b7-7ab882e9600c" providerId="ADAL" clId="{7F1B6D9D-4EDE-4BC9-89B9-9171191DFA5A}" dt="2020-04-01T12:14:47.076" v="852" actId="1076"/>
        <pc:sldMkLst>
          <pc:docMk/>
          <pc:sldMk cId="778758902" sldId="828"/>
        </pc:sldMkLst>
        <pc:spChg chg="mod">
          <ac:chgData name="Daisy Parry" userId="fbbf6a23-d582-4174-b3b7-7ab882e9600c" providerId="ADAL" clId="{7F1B6D9D-4EDE-4BC9-89B9-9171191DFA5A}" dt="2020-04-01T12:13:34.557" v="824" actId="1076"/>
          <ac:spMkLst>
            <pc:docMk/>
            <pc:sldMk cId="778758902" sldId="828"/>
            <ac:spMk id="3" creationId="{9EE3181B-D2A2-462E-A14A-173082794B32}"/>
          </ac:spMkLst>
        </pc:spChg>
        <pc:spChg chg="add mod">
          <ac:chgData name="Daisy Parry" userId="fbbf6a23-d582-4174-b3b7-7ab882e9600c" providerId="ADAL" clId="{7F1B6D9D-4EDE-4BC9-89B9-9171191DFA5A}" dt="2020-04-01T12:14:47.076" v="852" actId="1076"/>
          <ac:spMkLst>
            <pc:docMk/>
            <pc:sldMk cId="778758902" sldId="828"/>
            <ac:spMk id="4" creationId="{222944D2-D2C4-4317-B1AD-2BD3DEB314CB}"/>
          </ac:spMkLst>
        </pc:spChg>
        <pc:spChg chg="add del mod">
          <ac:chgData name="Daisy Parry" userId="fbbf6a23-d582-4174-b3b7-7ab882e9600c" providerId="ADAL" clId="{7F1B6D9D-4EDE-4BC9-89B9-9171191DFA5A}" dt="2020-04-01T12:10:28.692" v="802" actId="931"/>
          <ac:spMkLst>
            <pc:docMk/>
            <pc:sldMk cId="778758902" sldId="828"/>
            <ac:spMk id="7" creationId="{B32F35C0-9D09-47BD-8C23-8D2A21C9BFC7}"/>
          </ac:spMkLst>
        </pc:spChg>
        <pc:picChg chg="add del mod">
          <ac:chgData name="Daisy Parry" userId="fbbf6a23-d582-4174-b3b7-7ab882e9600c" providerId="ADAL" clId="{7F1B6D9D-4EDE-4BC9-89B9-9171191DFA5A}" dt="2020-04-01T12:10:28.692" v="802" actId="931"/>
          <ac:picMkLst>
            <pc:docMk/>
            <pc:sldMk cId="778758902" sldId="828"/>
            <ac:picMk id="6" creationId="{0CE6F748-FEE5-4CEC-9597-F49AFAE368BA}"/>
          </ac:picMkLst>
        </pc:picChg>
        <pc:picChg chg="add mod">
          <ac:chgData name="Daisy Parry" userId="fbbf6a23-d582-4174-b3b7-7ab882e9600c" providerId="ADAL" clId="{7F1B6D9D-4EDE-4BC9-89B9-9171191DFA5A}" dt="2020-04-01T12:14:26.510" v="847" actId="1076"/>
          <ac:picMkLst>
            <pc:docMk/>
            <pc:sldMk cId="778758902" sldId="828"/>
            <ac:picMk id="9" creationId="{C75BDA46-DD3D-4423-8467-A815A0C46979}"/>
          </ac:picMkLst>
        </pc:picChg>
      </pc:sldChg>
      <pc:sldChg chg="addSp modSp ord">
        <pc:chgData name="Daisy Parry" userId="fbbf6a23-d582-4174-b3b7-7ab882e9600c" providerId="ADAL" clId="{7F1B6D9D-4EDE-4BC9-89B9-9171191DFA5A}" dt="2020-04-01T12:39:26.982" v="1060" actId="1076"/>
        <pc:sldMkLst>
          <pc:docMk/>
          <pc:sldMk cId="1769055818" sldId="829"/>
        </pc:sldMkLst>
        <pc:spChg chg="mod">
          <ac:chgData name="Daisy Parry" userId="fbbf6a23-d582-4174-b3b7-7ab882e9600c" providerId="ADAL" clId="{7F1B6D9D-4EDE-4BC9-89B9-9171191DFA5A}" dt="2020-03-31T13:46:54.438" v="455" actId="20577"/>
          <ac:spMkLst>
            <pc:docMk/>
            <pc:sldMk cId="1769055818" sldId="829"/>
            <ac:spMk id="3" creationId="{9EE3181B-D2A2-462E-A14A-173082794B32}"/>
          </ac:spMkLst>
        </pc:spChg>
        <pc:spChg chg="add mod">
          <ac:chgData name="Daisy Parry" userId="fbbf6a23-d582-4174-b3b7-7ab882e9600c" providerId="ADAL" clId="{7F1B6D9D-4EDE-4BC9-89B9-9171191DFA5A}" dt="2020-04-01T12:39:26.982" v="1060" actId="1076"/>
          <ac:spMkLst>
            <pc:docMk/>
            <pc:sldMk cId="1769055818" sldId="829"/>
            <ac:spMk id="5" creationId="{5CFBCF1E-0DA9-44A1-80CA-27260B73FCD7}"/>
          </ac:spMkLst>
        </pc:spChg>
        <pc:picChg chg="add mod">
          <ac:chgData name="Daisy Parry" userId="fbbf6a23-d582-4174-b3b7-7ab882e9600c" providerId="ADAL" clId="{7F1B6D9D-4EDE-4BC9-89B9-9171191DFA5A}" dt="2020-04-01T12:18:24.864" v="866" actId="1076"/>
          <ac:picMkLst>
            <pc:docMk/>
            <pc:sldMk cId="1769055818" sldId="829"/>
            <ac:picMk id="4" creationId="{2504354F-0B61-40FA-9486-7394EC93D9C1}"/>
          </ac:picMkLst>
        </pc:picChg>
      </pc:sldChg>
      <pc:sldChg chg="addSp delSp modSp del">
        <pc:chgData name="Daisy Parry" userId="fbbf6a23-d582-4174-b3b7-7ab882e9600c" providerId="ADAL" clId="{7F1B6D9D-4EDE-4BC9-89B9-9171191DFA5A}" dt="2020-04-01T12:41:46.374" v="1061" actId="47"/>
        <pc:sldMkLst>
          <pc:docMk/>
          <pc:sldMk cId="3696501305" sldId="830"/>
        </pc:sldMkLst>
        <pc:spChg chg="add del mod">
          <ac:chgData name="Daisy Parry" userId="fbbf6a23-d582-4174-b3b7-7ab882e9600c" providerId="ADAL" clId="{7F1B6D9D-4EDE-4BC9-89B9-9171191DFA5A}" dt="2020-04-01T12:17:25.076" v="864" actId="478"/>
          <ac:spMkLst>
            <pc:docMk/>
            <pc:sldMk cId="3696501305" sldId="830"/>
            <ac:spMk id="3" creationId="{2E68E9E1-1DDA-4F2A-902C-006268731E47}"/>
          </ac:spMkLst>
        </pc:spChg>
        <pc:spChg chg="mod">
          <ac:chgData name="Daisy Parry" userId="fbbf6a23-d582-4174-b3b7-7ab882e9600c" providerId="ADAL" clId="{7F1B6D9D-4EDE-4BC9-89B9-9171191DFA5A}" dt="2020-03-31T13:48:10.608" v="493" actId="1076"/>
          <ac:spMkLst>
            <pc:docMk/>
            <pc:sldMk cId="3696501305" sldId="830"/>
            <ac:spMk id="5" creationId="{33C9DE74-07A4-45EE-9D9D-C34B3D54E7F2}"/>
          </ac:spMkLst>
        </pc:spChg>
        <pc:picChg chg="del mod">
          <ac:chgData name="Daisy Parry" userId="fbbf6a23-d582-4174-b3b7-7ab882e9600c" providerId="ADAL" clId="{7F1B6D9D-4EDE-4BC9-89B9-9171191DFA5A}" dt="2020-04-01T12:16:30.150" v="853" actId="478"/>
          <ac:picMkLst>
            <pc:docMk/>
            <pc:sldMk cId="3696501305" sldId="830"/>
            <ac:picMk id="7" creationId="{E0DA5B3F-EF92-48C1-B8FB-AB60568845C6}"/>
          </ac:picMkLst>
        </pc:picChg>
        <pc:picChg chg="add mod">
          <ac:chgData name="Daisy Parry" userId="fbbf6a23-d582-4174-b3b7-7ab882e9600c" providerId="ADAL" clId="{7F1B6D9D-4EDE-4BC9-89B9-9171191DFA5A}" dt="2020-04-01T12:17:04.373" v="863" actId="339"/>
          <ac:picMkLst>
            <pc:docMk/>
            <pc:sldMk cId="3696501305" sldId="830"/>
            <ac:picMk id="8" creationId="{2416E845-D914-4810-AA2C-F41F7D414918}"/>
          </ac:picMkLst>
        </pc:picChg>
      </pc:sldChg>
      <pc:sldChg chg="addSp delSp modSp">
        <pc:chgData name="Daisy Parry" userId="fbbf6a23-d582-4174-b3b7-7ab882e9600c" providerId="ADAL" clId="{7F1B6D9D-4EDE-4BC9-89B9-9171191DFA5A}" dt="2020-04-01T12:49:09.633" v="1216" actId="20577"/>
        <pc:sldMkLst>
          <pc:docMk/>
          <pc:sldMk cId="3393512863" sldId="831"/>
        </pc:sldMkLst>
        <pc:spChg chg="mod">
          <ac:chgData name="Daisy Parry" userId="fbbf6a23-d582-4174-b3b7-7ab882e9600c" providerId="ADAL" clId="{7F1B6D9D-4EDE-4BC9-89B9-9171191DFA5A}" dt="2020-04-01T12:42:13.393" v="1097" actId="313"/>
          <ac:spMkLst>
            <pc:docMk/>
            <pc:sldMk cId="3393512863" sldId="831"/>
            <ac:spMk id="3" creationId="{9EE3181B-D2A2-462E-A14A-173082794B32}"/>
          </ac:spMkLst>
        </pc:spChg>
        <pc:spChg chg="mod">
          <ac:chgData name="Daisy Parry" userId="fbbf6a23-d582-4174-b3b7-7ab882e9600c" providerId="ADAL" clId="{7F1B6D9D-4EDE-4BC9-89B9-9171191DFA5A}" dt="2020-04-01T12:43:58.134" v="1139" actId="5793"/>
          <ac:spMkLst>
            <pc:docMk/>
            <pc:sldMk cId="3393512863" sldId="831"/>
            <ac:spMk id="5" creationId="{5CFBCF1E-0DA9-44A1-80CA-27260B73FCD7}"/>
          </ac:spMkLst>
        </pc:spChg>
        <pc:spChg chg="add mod">
          <ac:chgData name="Daisy Parry" userId="fbbf6a23-d582-4174-b3b7-7ab882e9600c" providerId="ADAL" clId="{7F1B6D9D-4EDE-4BC9-89B9-9171191DFA5A}" dt="2020-04-01T12:48:07.985" v="1189" actId="14100"/>
          <ac:spMkLst>
            <pc:docMk/>
            <pc:sldMk cId="3393512863" sldId="831"/>
            <ac:spMk id="6" creationId="{F78F7D6C-0D18-4CA3-81D2-4A87038F1351}"/>
          </ac:spMkLst>
        </pc:spChg>
        <pc:spChg chg="add mod">
          <ac:chgData name="Daisy Parry" userId="fbbf6a23-d582-4174-b3b7-7ab882e9600c" providerId="ADAL" clId="{7F1B6D9D-4EDE-4BC9-89B9-9171191DFA5A}" dt="2020-04-01T12:49:09.633" v="1216" actId="20577"/>
          <ac:spMkLst>
            <pc:docMk/>
            <pc:sldMk cId="3393512863" sldId="831"/>
            <ac:spMk id="7" creationId="{69F5E750-435F-407A-8C1E-0EE97658A4BD}"/>
          </ac:spMkLst>
        </pc:spChg>
        <pc:picChg chg="del">
          <ac:chgData name="Daisy Parry" userId="fbbf6a23-d582-4174-b3b7-7ab882e9600c" providerId="ADAL" clId="{7F1B6D9D-4EDE-4BC9-89B9-9171191DFA5A}" dt="2020-04-01T12:42:15.483" v="1098" actId="478"/>
          <ac:picMkLst>
            <pc:docMk/>
            <pc:sldMk cId="3393512863" sldId="831"/>
            <ac:picMk id="4" creationId="{2504354F-0B61-40FA-9486-7394EC93D9C1}"/>
          </ac:picMkLst>
        </pc:picChg>
      </pc:sldChg>
      <pc:sldChg chg="addSp delSp modSp del">
        <pc:chgData name="Daisy Parry" userId="fbbf6a23-d582-4174-b3b7-7ab882e9600c" providerId="ADAL" clId="{7F1B6D9D-4EDE-4BC9-89B9-9171191DFA5A}" dt="2020-04-01T12:50:16.227" v="1225"/>
        <pc:sldMkLst>
          <pc:docMk/>
          <pc:sldMk cId="3047297920" sldId="832"/>
        </pc:sldMkLst>
        <pc:spChg chg="add del mod">
          <ac:chgData name="Daisy Parry" userId="fbbf6a23-d582-4174-b3b7-7ab882e9600c" providerId="ADAL" clId="{7F1B6D9D-4EDE-4BC9-89B9-9171191DFA5A}" dt="2020-04-01T12:50:15.710" v="1224" actId="1076"/>
          <ac:spMkLst>
            <pc:docMk/>
            <pc:sldMk cId="3047297920" sldId="832"/>
            <ac:spMk id="5" creationId="{5CFBCF1E-0DA9-44A1-80CA-27260B73FCD7}"/>
          </ac:spMkLst>
        </pc:spChg>
        <pc:spChg chg="mod">
          <ac:chgData name="Daisy Parry" userId="fbbf6a23-d582-4174-b3b7-7ab882e9600c" providerId="ADAL" clId="{7F1B6D9D-4EDE-4BC9-89B9-9171191DFA5A}" dt="2020-04-01T12:50:14.480" v="1222" actId="20577"/>
          <ac:spMkLst>
            <pc:docMk/>
            <pc:sldMk cId="3047297920" sldId="832"/>
            <ac:spMk id="6" creationId="{F78F7D6C-0D18-4CA3-81D2-4A87038F1351}"/>
          </ac:spMkLst>
        </pc:spChg>
      </pc:sldChg>
      <pc:sldChg chg="addSp delSp modSp">
        <pc:chgData name="Daisy Parry" userId="fbbf6a23-d582-4174-b3b7-7ab882e9600c" providerId="ADAL" clId="{7F1B6D9D-4EDE-4BC9-89B9-9171191DFA5A}" dt="2020-04-01T12:53:07.038" v="1297" actId="1076"/>
        <pc:sldMkLst>
          <pc:docMk/>
          <pc:sldMk cId="3223815266" sldId="832"/>
        </pc:sldMkLst>
        <pc:spChg chg="mod">
          <ac:chgData name="Daisy Parry" userId="fbbf6a23-d582-4174-b3b7-7ab882e9600c" providerId="ADAL" clId="{7F1B6D9D-4EDE-4BC9-89B9-9171191DFA5A}" dt="2020-04-01T12:50:34.378" v="1243" actId="20577"/>
          <ac:spMkLst>
            <pc:docMk/>
            <pc:sldMk cId="3223815266" sldId="832"/>
            <ac:spMk id="3" creationId="{9EE3181B-D2A2-462E-A14A-173082794B32}"/>
          </ac:spMkLst>
        </pc:spChg>
        <pc:spChg chg="del">
          <ac:chgData name="Daisy Parry" userId="fbbf6a23-d582-4174-b3b7-7ab882e9600c" providerId="ADAL" clId="{7F1B6D9D-4EDE-4BC9-89B9-9171191DFA5A}" dt="2020-04-01T12:50:37.932" v="1244" actId="478"/>
          <ac:spMkLst>
            <pc:docMk/>
            <pc:sldMk cId="3223815266" sldId="832"/>
            <ac:spMk id="5" creationId="{5CFBCF1E-0DA9-44A1-80CA-27260B73FCD7}"/>
          </ac:spMkLst>
        </pc:spChg>
        <pc:spChg chg="del">
          <ac:chgData name="Daisy Parry" userId="fbbf6a23-d582-4174-b3b7-7ab882e9600c" providerId="ADAL" clId="{7F1B6D9D-4EDE-4BC9-89B9-9171191DFA5A}" dt="2020-04-01T12:50:40.217" v="1245" actId="478"/>
          <ac:spMkLst>
            <pc:docMk/>
            <pc:sldMk cId="3223815266" sldId="832"/>
            <ac:spMk id="6" creationId="{F78F7D6C-0D18-4CA3-81D2-4A87038F1351}"/>
          </ac:spMkLst>
        </pc:spChg>
        <pc:spChg chg="del">
          <ac:chgData name="Daisy Parry" userId="fbbf6a23-d582-4174-b3b7-7ab882e9600c" providerId="ADAL" clId="{7F1B6D9D-4EDE-4BC9-89B9-9171191DFA5A}" dt="2020-04-01T12:50:42.798" v="1246" actId="478"/>
          <ac:spMkLst>
            <pc:docMk/>
            <pc:sldMk cId="3223815266" sldId="832"/>
            <ac:spMk id="7" creationId="{69F5E750-435F-407A-8C1E-0EE97658A4BD}"/>
          </ac:spMkLst>
        </pc:spChg>
        <pc:spChg chg="add mod">
          <ac:chgData name="Daisy Parry" userId="fbbf6a23-d582-4174-b3b7-7ab882e9600c" providerId="ADAL" clId="{7F1B6D9D-4EDE-4BC9-89B9-9171191DFA5A}" dt="2020-04-01T12:52:15.598" v="1288" actId="1076"/>
          <ac:spMkLst>
            <pc:docMk/>
            <pc:sldMk cId="3223815266" sldId="832"/>
            <ac:spMk id="8" creationId="{C3999179-62D4-4F5D-B6A4-F70A95CDE4D3}"/>
          </ac:spMkLst>
        </pc:spChg>
        <pc:spChg chg="add mod">
          <ac:chgData name="Daisy Parry" userId="fbbf6a23-d582-4174-b3b7-7ab882e9600c" providerId="ADAL" clId="{7F1B6D9D-4EDE-4BC9-89B9-9171191DFA5A}" dt="2020-04-01T12:53:07.038" v="1297" actId="1076"/>
          <ac:spMkLst>
            <pc:docMk/>
            <pc:sldMk cId="3223815266" sldId="832"/>
            <ac:spMk id="9" creationId="{7FF8816D-5301-43D8-9CEE-3E096BCE6BB2}"/>
          </ac:spMkLst>
        </pc:spChg>
      </pc:sldChg>
      <pc:sldMasterChg chg="add del addSldLayout delSldLayout">
        <pc:chgData name="Daisy Parry" userId="fbbf6a23-d582-4174-b3b7-7ab882e9600c" providerId="ADAL" clId="{7F1B6D9D-4EDE-4BC9-89B9-9171191DFA5A}" dt="2020-04-01T12:53:11.491" v="1299" actId="47"/>
        <pc:sldMasterMkLst>
          <pc:docMk/>
          <pc:sldMasterMk cId="11147826" sldId="2147483648"/>
        </pc:sldMasterMkLst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828201983" sldId="2147483649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4281444395" sldId="2147483650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4204279847" sldId="2147483651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3621020453" sldId="2147483652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23220916" sldId="2147483653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1051760252" sldId="2147483654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3044208352" sldId="2147483655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3496239178" sldId="2147483656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2110817643" sldId="2147483657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1166679996" sldId="2147483658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2998551061" sldId="2147483659"/>
          </pc:sldLayoutMkLst>
        </pc:sldLayoutChg>
        <pc:sldLayoutChg chg="add del">
          <pc:chgData name="Daisy Parry" userId="fbbf6a23-d582-4174-b3b7-7ab882e9600c" providerId="ADAL" clId="{7F1B6D9D-4EDE-4BC9-89B9-9171191DFA5A}" dt="2020-04-01T12:53:11.491" v="1299" actId="47"/>
          <pc:sldLayoutMkLst>
            <pc:docMk/>
            <pc:sldMasterMk cId="11147826" sldId="2147483648"/>
            <pc:sldLayoutMk cId="2509422683" sldId="2147483660"/>
          </pc:sldLayoutMkLst>
        </pc:sldLayoutChg>
      </pc:sldMasterChg>
    </pc:docChg>
  </pc:docChgLst>
  <pc:docChgLst>
    <pc:chgData name="Jules Manser" userId="4cefc4aa-6d6a-48f7-9a59-7d316aab6b7a" providerId="ADAL" clId="{FCF1F658-BCFD-49F3-84A6-13CC0E3FDED3}"/>
    <pc:docChg chg="modSld">
      <pc:chgData name="Jules Manser" userId="4cefc4aa-6d6a-48f7-9a59-7d316aab6b7a" providerId="ADAL" clId="{FCF1F658-BCFD-49F3-84A6-13CC0E3FDED3}" dt="2019-10-22T16:26:13.276" v="19" actId="20577"/>
      <pc:docMkLst>
        <pc:docMk/>
      </pc:docMkLst>
      <pc:sldChg chg="modSp">
        <pc:chgData name="Jules Manser" userId="4cefc4aa-6d6a-48f7-9a59-7d316aab6b7a" providerId="ADAL" clId="{FCF1F658-BCFD-49F3-84A6-13CC0E3FDED3}" dt="2019-10-22T16:26:13.276" v="19" actId="20577"/>
        <pc:sldMkLst>
          <pc:docMk/>
          <pc:sldMk cId="3109950213" sldId="364"/>
        </pc:sldMkLst>
        <pc:spChg chg="mod">
          <ac:chgData name="Jules Manser" userId="4cefc4aa-6d6a-48f7-9a59-7d316aab6b7a" providerId="ADAL" clId="{FCF1F658-BCFD-49F3-84A6-13CC0E3FDED3}" dt="2019-10-22T16:26:13.276" v="19" actId="20577"/>
          <ac:spMkLst>
            <pc:docMk/>
            <pc:sldMk cId="3109950213" sldId="364"/>
            <ac:spMk id="5" creationId="{79AE3A91-AC75-487F-9947-727AC46353CA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0826D-A346-4587-BB7D-00A3887F4BC0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374D8-F7AD-433C-B099-041236FE3B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5140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03DC-2EE2-47ED-91DD-18BD04DB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0B7881-693F-462E-B0A9-21781019D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A6571-F96A-4E6B-A4B7-5ECAD2F79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CAE9C5-CE23-4A4D-AD31-D805C9124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EED59-713E-483E-A6B1-087B9A09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790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43FCE-6D73-49AB-BB47-F8D205130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823FA9-1F73-41D2-B38B-D067E6047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9C2B8-F67E-4C5D-BFD2-89BFE89A8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61E4D-EF6C-4938-B4B8-330B3CC21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34863-70BA-4BA2-9E8C-788111BFA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257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5788E6-DB86-4595-B7CB-FB16FFC835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2B34F2-8C4B-4DE8-A4BD-B47771B88C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90AE7-27DB-44B2-81D1-8C7765508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F6326-1742-4D55-AB5E-A1585B499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6A8F-629A-4E94-8D2E-C96121F47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4980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 slid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733" y="2913229"/>
            <a:ext cx="5804747" cy="76201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533" b="1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Slidedeck</a:t>
            </a:r>
            <a:r>
              <a:rPr lang="en-US" dirty="0"/>
              <a:t> title</a:t>
            </a:r>
            <a:endParaRPr lang="en-GB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575733" y="2913229"/>
            <a:ext cx="5804747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34" y="555605"/>
            <a:ext cx="2898985" cy="1270984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5733" y="4960485"/>
            <a:ext cx="5804747" cy="605367"/>
          </a:xfrm>
        </p:spPr>
        <p:txBody>
          <a:bodyPr/>
          <a:lstStyle>
            <a:lvl1pPr marL="0" indent="0">
              <a:buNone/>
              <a:defRPr sz="3733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endParaRPr lang="en-GB" dirty="0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35830" y="1"/>
            <a:ext cx="4658285" cy="6098116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241294" indent="0">
              <a:buNone/>
              <a:defRPr/>
            </a:lvl3pPr>
            <a:lvl4pPr marL="817013" indent="0">
              <a:buNone/>
              <a:defRPr/>
            </a:lvl4pPr>
          </a:lstStyle>
          <a:p>
            <a:pPr marL="0" marR="0" lvl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3325859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ing, bullets, image (Dark)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6388102" y="910739"/>
            <a:ext cx="5228167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88101" y="910587"/>
            <a:ext cx="5228167" cy="726820"/>
          </a:xfrm>
        </p:spPr>
        <p:txBody>
          <a:bodyPr/>
          <a:lstStyle>
            <a:lvl1pPr marL="0" indent="0">
              <a:buNone/>
              <a:defRPr sz="3733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36879"/>
            <a:ext cx="5190067" cy="485432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88101" y="1726308"/>
            <a:ext cx="5228167" cy="4064891"/>
          </a:xfrm>
        </p:spPr>
        <p:txBody>
          <a:bodyPr/>
          <a:lstStyle>
            <a:lvl1pPr marL="383990" indent="-383990">
              <a:buFont typeface="Arial" panose="020B0604020202020204" pitchFamily="34" charset="0"/>
              <a:buChar char="–"/>
              <a:defRPr sz="3733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667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ing, bullets, imag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575734" y="937031"/>
            <a:ext cx="5228167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5733" y="936879"/>
            <a:ext cx="5228167" cy="726820"/>
          </a:xfrm>
        </p:spPr>
        <p:txBody>
          <a:bodyPr/>
          <a:lstStyle>
            <a:lvl1pPr marL="0" indent="0">
              <a:buNone/>
              <a:defRPr sz="3733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01933" y="936879"/>
            <a:ext cx="5190067" cy="485432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5734" y="1767849"/>
            <a:ext cx="5228165" cy="4023349"/>
          </a:xfrm>
        </p:spPr>
        <p:txBody>
          <a:bodyPr/>
          <a:lstStyle>
            <a:lvl1pPr marL="383990" indent="-383990">
              <a:buFont typeface="Arial" panose="020B0604020202020204" pitchFamily="34" charset="0"/>
              <a:buChar char="–"/>
              <a:defRPr sz="3733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4841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, no imag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734" y="2913229"/>
            <a:ext cx="11040533" cy="762016"/>
          </a:xfrm>
        </p:spPr>
        <p:txBody>
          <a:bodyPr/>
          <a:lstStyle>
            <a:lvl1pPr>
              <a:lnSpc>
                <a:spcPct val="100000"/>
              </a:lnSpc>
              <a:defRPr sz="4533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575734" y="2913229"/>
            <a:ext cx="1104053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3700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n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DE1E0-EE2C-45DE-9148-0261E27AE51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9152B6-83C3-4567-96CF-D19AF203925A}" type="datetime1">
              <a:rPr lang="en-GB" smtClean="0"/>
              <a:t>31/03/2020</a:t>
            </a:fld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800508B-71A0-427E-8E7A-E086E3EDCF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23F4AA-6BDB-435B-B70F-96D631AC163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E0BBD1-F037-4859-9F9A-032B9CA15F4B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29548081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 images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46280" y="2705427"/>
            <a:ext cx="3065517" cy="426383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67"/>
              </a:spcAft>
              <a:buFontTx/>
              <a:buNone/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2446281" y="2705446"/>
            <a:ext cx="3065517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46283" y="548217"/>
            <a:ext cx="3065517" cy="1980112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2446279" y="5604482"/>
            <a:ext cx="3065517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46280" y="3447253"/>
            <a:ext cx="3065517" cy="1980112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680199" y="2705446"/>
            <a:ext cx="3065517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80200" y="548217"/>
            <a:ext cx="3065517" cy="1980112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680196" y="5604482"/>
            <a:ext cx="3065517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0198" y="3447253"/>
            <a:ext cx="3065517" cy="1980112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80196" y="2705428"/>
            <a:ext cx="3065517" cy="426381"/>
          </a:xfrm>
        </p:spPr>
        <p:txBody>
          <a:bodyPr/>
          <a:lstStyle>
            <a:lvl1pPr marL="0" indent="0">
              <a:spcAft>
                <a:spcPts val="667"/>
              </a:spcAft>
              <a:buFontTx/>
              <a:buNone/>
              <a:defRPr sz="24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46279" y="5604463"/>
            <a:ext cx="3065517" cy="430276"/>
          </a:xfrm>
        </p:spPr>
        <p:txBody>
          <a:bodyPr/>
          <a:lstStyle>
            <a:lvl1pPr marL="0" indent="0">
              <a:spcAft>
                <a:spcPts val="667"/>
              </a:spcAft>
              <a:buFontTx/>
              <a:buNone/>
              <a:defRPr sz="24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0196" y="5604463"/>
            <a:ext cx="3065517" cy="426381"/>
          </a:xfrm>
        </p:spPr>
        <p:txBody>
          <a:bodyPr/>
          <a:lstStyle>
            <a:lvl1pPr marL="0" indent="0">
              <a:spcAft>
                <a:spcPts val="667"/>
              </a:spcAft>
              <a:buFontTx/>
              <a:buNone/>
              <a:defRPr sz="2400">
                <a:solidFill>
                  <a:schemeClr val="bg1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522021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Polygon (light 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5050368" y="0"/>
            <a:ext cx="7141633" cy="6096000"/>
          </a:xfrm>
          <a:custGeom>
            <a:avLst/>
            <a:gdLst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0 w 5356225"/>
              <a:gd name="connsiteY6" fmla="*/ 4572000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2925147 w 5356225"/>
              <a:gd name="connsiteY6" fmla="*/ 2430624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289041 w 5356225"/>
              <a:gd name="connsiteY6" fmla="*/ 2206689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820886 w 5356225"/>
              <a:gd name="connsiteY6" fmla="*/ 1870787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359021 w 5356225"/>
              <a:gd name="connsiteY6" fmla="*/ 2006081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1 w 5356225"/>
              <a:gd name="connsiteY5" fmla="*/ 2006081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99502 w 5356225"/>
              <a:gd name="connsiteY5" fmla="*/ 1975124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0 w 5356225"/>
              <a:gd name="connsiteY5" fmla="*/ 2013224 h 4572000"/>
              <a:gd name="connsiteX6" fmla="*/ 0 w 5356225"/>
              <a:gd name="connsiteY6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6225" h="4572000">
                <a:moveTo>
                  <a:pt x="0" y="0"/>
                </a:moveTo>
                <a:lnTo>
                  <a:pt x="5356225" y="0"/>
                </a:lnTo>
                <a:lnTo>
                  <a:pt x="5356225" y="0"/>
                </a:lnTo>
                <a:lnTo>
                  <a:pt x="5356225" y="4572000"/>
                </a:lnTo>
                <a:lnTo>
                  <a:pt x="5356225" y="4572000"/>
                </a:lnTo>
                <a:lnTo>
                  <a:pt x="3359020" y="201322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b="0"/>
            </a:lvl1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4AF4EE99-6FEE-42D3-860B-599D4E558DC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/>
              <a:t>The Alan Turing Institute</a:t>
            </a:r>
          </a:p>
        </p:txBody>
      </p:sp>
      <p:cxnSp>
        <p:nvCxnSpPr>
          <p:cNvPr id="7" name="Straight Connector 5">
            <a:extLst>
              <a:ext uri="{FF2B5EF4-FFF2-40B4-BE49-F238E27FC236}">
                <a16:creationId xmlns:a16="http://schemas.microsoft.com/office/drawing/2014/main" id="{E9E18ACC-BB54-453A-A3D9-AF5D1DCEA316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5733" y="2516989"/>
            <a:ext cx="8304576" cy="816000"/>
          </a:xfrm>
        </p:spPr>
        <p:txBody>
          <a:bodyPr/>
          <a:lstStyle>
            <a:lvl1pPr>
              <a:lnSpc>
                <a:spcPct val="100000"/>
              </a:lnSpc>
              <a:defRPr sz="4533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1" name="Date Placeholder 1">
            <a:extLst>
              <a:ext uri="{FF2B5EF4-FFF2-40B4-BE49-F238E27FC236}">
                <a16:creationId xmlns:a16="http://schemas.microsoft.com/office/drawing/2014/main" id="{D2BA7735-2333-43F4-B2BF-F926BE4CC1F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3683742-5251-4929-90E0-2918DEC7220D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8DEFB274-1493-45D9-ACFC-CEDDDB96F5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78FBAC-47EC-49AB-B823-5197C67F076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FC0F6C-55F0-4536-8E87-B69AC1305A87}"/>
              </a:ext>
            </a:extLst>
          </p:cNvPr>
          <p:cNvSpPr/>
          <p:nvPr userDrawn="1"/>
        </p:nvSpPr>
        <p:spPr>
          <a:xfrm>
            <a:off x="575733" y="2447691"/>
            <a:ext cx="8304576" cy="9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605608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Polygon (dark d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">
            <a:extLst>
              <a:ext uri="{FF2B5EF4-FFF2-40B4-BE49-F238E27FC236}">
                <a16:creationId xmlns:a16="http://schemas.microsoft.com/office/drawing/2014/main" id="{8EE18E70-7502-4E0F-8EC1-1C1B9EE7265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>
                <a:solidFill>
                  <a:schemeClr val="bg1"/>
                </a:solidFill>
              </a:rPr>
              <a:t>The Alan Turing Institute</a:t>
            </a:r>
          </a:p>
        </p:txBody>
      </p:sp>
      <p:cxnSp>
        <p:nvCxnSpPr>
          <p:cNvPr id="7" name="Straight Connector 5">
            <a:extLst>
              <a:ext uri="{FF2B5EF4-FFF2-40B4-BE49-F238E27FC236}">
                <a16:creationId xmlns:a16="http://schemas.microsoft.com/office/drawing/2014/main" id="{0C394799-DA55-420D-9FFF-2A9FEBFE55AF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11" descr="ATI_logo_white.ai">
            <a:extLst>
              <a:ext uri="{FF2B5EF4-FFF2-40B4-BE49-F238E27FC236}">
                <a16:creationId xmlns:a16="http://schemas.microsoft.com/office/drawing/2014/main" id="{AC5B6B32-AC06-4123-B59B-DEA7C560C8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5734" y="575734"/>
            <a:ext cx="1841500" cy="768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5050368" y="0"/>
            <a:ext cx="7141633" cy="6096000"/>
          </a:xfrm>
          <a:custGeom>
            <a:avLst/>
            <a:gdLst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0 w 5356225"/>
              <a:gd name="connsiteY6" fmla="*/ 4572000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2925147 w 5356225"/>
              <a:gd name="connsiteY6" fmla="*/ 2430624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289041 w 5356225"/>
              <a:gd name="connsiteY6" fmla="*/ 2206689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820886 w 5356225"/>
              <a:gd name="connsiteY6" fmla="*/ 1870787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359021 w 5356225"/>
              <a:gd name="connsiteY6" fmla="*/ 2006081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1 w 5356225"/>
              <a:gd name="connsiteY5" fmla="*/ 2006081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99502 w 5356225"/>
              <a:gd name="connsiteY5" fmla="*/ 1975124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0 w 5356225"/>
              <a:gd name="connsiteY5" fmla="*/ 2013224 h 4572000"/>
              <a:gd name="connsiteX6" fmla="*/ 0 w 5356225"/>
              <a:gd name="connsiteY6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6225" h="4572000">
                <a:moveTo>
                  <a:pt x="0" y="0"/>
                </a:moveTo>
                <a:lnTo>
                  <a:pt x="5356225" y="0"/>
                </a:lnTo>
                <a:lnTo>
                  <a:pt x="5356225" y="0"/>
                </a:lnTo>
                <a:lnTo>
                  <a:pt x="5356225" y="4572000"/>
                </a:lnTo>
                <a:lnTo>
                  <a:pt x="5356225" y="4572000"/>
                </a:lnTo>
                <a:lnTo>
                  <a:pt x="3359020" y="201322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0" name="Date Placeholder 1">
            <a:extLst>
              <a:ext uri="{FF2B5EF4-FFF2-40B4-BE49-F238E27FC236}">
                <a16:creationId xmlns:a16="http://schemas.microsoft.com/office/drawing/2014/main" id="{9B561648-857D-4B6B-8706-B5D40722772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A341E90-B792-4655-B331-B42CDD2774EF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310EE622-E353-4CD0-8370-7639E185E44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4FA6F94-6CA3-486A-85D9-F6DBC7AB311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4C1BDB-33CC-4BEF-A547-6A55FA12790D}"/>
              </a:ext>
            </a:extLst>
          </p:cNvPr>
          <p:cNvSpPr/>
          <p:nvPr userDrawn="1"/>
        </p:nvSpPr>
        <p:spPr>
          <a:xfrm>
            <a:off x="575733" y="2447691"/>
            <a:ext cx="8304576" cy="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516989"/>
            <a:ext cx="8304576" cy="816000"/>
          </a:xfrm>
        </p:spPr>
        <p:txBody>
          <a:bodyPr/>
          <a:lstStyle>
            <a:lvl1pPr>
              <a:lnSpc>
                <a:spcPct val="100000"/>
              </a:lnSpc>
              <a:defRPr sz="4533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4237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7A66-0084-44B2-B5CF-6BBF68070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2EC99-79D1-4C4F-9922-AA090F8FB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78625-8360-47C8-8E45-96C307889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25D4B-6688-4769-AB27-84C45658F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32910-A666-4DEB-BBD1-289D3BC65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850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871C8010-C10A-4680-87CD-8A2A30BCE24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>
                <a:solidFill>
                  <a:schemeClr val="bg1"/>
                </a:solidFill>
              </a:rPr>
              <a:t>The Alan Turing Institute</a:t>
            </a:r>
          </a:p>
        </p:txBody>
      </p:sp>
      <p:cxnSp>
        <p:nvCxnSpPr>
          <p:cNvPr id="5" name="Straight Connector 5">
            <a:extLst>
              <a:ext uri="{FF2B5EF4-FFF2-40B4-BE49-F238E27FC236}">
                <a16:creationId xmlns:a16="http://schemas.microsoft.com/office/drawing/2014/main" id="{8371B85C-0188-4221-8821-B68670C6C3FA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D789B564-B65F-4C15-BAD8-3C1B8B545D5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F123749-D969-4DD2-9868-2215C26833D4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1CB9F07-C025-4D57-80FD-D6BDBC2D84B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CAE0F74-7337-4072-91EA-E6767868A12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9" name="Title 7">
            <a:extLst>
              <a:ext uri="{FF2B5EF4-FFF2-40B4-BE49-F238E27FC236}">
                <a16:creationId xmlns:a16="http://schemas.microsoft.com/office/drawing/2014/main" id="{2E6F1581-B58A-429C-8271-FD022B15C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6F1A75-16D6-4BC8-B120-1A5EA3D437FF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641935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F5B9C085-8AC3-4268-A366-B29751EB4ED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FFBA732A-1546-4313-975B-EC42DC7D6814}" type="datetime1">
              <a:rPr lang="en-US" smtClean="0"/>
              <a:t>3/31/2020</a:t>
            </a:fld>
            <a:endParaRPr lang="en-GB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7F7D7AC-845A-4E23-94DD-FD72BA0F006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1EE291-2B04-4E73-B2CF-D9C06A3805FD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46458DB0-81E4-473C-8F05-E673AC6AA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DD2D0D-BFE2-4B5F-B262-A88AE171CB5E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11759711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DE1E0-EE2C-45DE-9148-0261E27AE51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CD2FD7-70C6-4461-AC83-43B854802DDA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800508B-71A0-427E-8E7A-E086E3EDCF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23F4AA-6BDB-435B-B70F-96D631AC163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E0BBD1-F037-4859-9F9A-032B9CA15F4B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16648616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 marL="575986" indent="-335992">
              <a:defRPr/>
            </a:lvl3pPr>
            <a:lvl4pPr marL="1151971" indent="-335992">
              <a:defRPr/>
            </a:lvl4pPr>
            <a:lvl5pPr marL="1727957" indent="-335992">
              <a:defRPr/>
            </a:lvl5pPr>
            <a:lvl6pPr indent="-335992">
              <a:defRPr/>
            </a:lvl6pPr>
            <a:lvl7pPr indent="-335992">
              <a:defRPr/>
            </a:lvl7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2BAAF-63B8-4AB8-8C6A-3CE7F66DB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A94DEC-B7DE-4B97-A7E2-9CB8110B0875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AC404C7-7B93-412B-8DC9-E56CD266AB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DA4729-CA73-46FD-B7FB-3083EDFB8E2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681CA01A-567E-48A3-8D45-58C342F8A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ABB75-115E-465D-B19F-A054C4049C7D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24629709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5999" y="576000"/>
            <a:ext cx="11040000" cy="3168000"/>
          </a:xfrm>
        </p:spPr>
        <p:txBody>
          <a:bodyPr/>
          <a:lstStyle>
            <a:lvl1pPr>
              <a:lnSpc>
                <a:spcPct val="85000"/>
              </a:lnSpc>
              <a:spcAft>
                <a:spcPts val="2400"/>
              </a:spcAft>
              <a:defRPr sz="3200" b="0" baseline="0"/>
            </a:lvl1pPr>
            <a:lvl2pPr>
              <a:defRPr sz="2400" b="1"/>
            </a:lvl2pPr>
            <a:lvl3pPr marL="0" indent="0">
              <a:buFontTx/>
              <a:buNone/>
              <a:defRPr sz="2400"/>
            </a:lvl3pPr>
            <a:lvl4pPr marL="623984" indent="-311992">
              <a:defRPr sz="2400"/>
            </a:lvl4pPr>
            <a:lvl5pPr marL="935977" indent="-311992">
              <a:defRPr sz="2400"/>
            </a:lvl5pPr>
            <a:lvl6pPr>
              <a:defRPr sz="2400"/>
            </a:lvl6pPr>
            <a:lvl7pPr>
              <a:defRPr sz="2400"/>
            </a:lvl7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576000" y="2040000"/>
            <a:ext cx="2880000" cy="72000"/>
          </a:xfrm>
          <a:solidFill>
            <a:schemeClr val="tx1"/>
          </a:solidFill>
        </p:spPr>
        <p:txBody>
          <a:bodyPr/>
          <a:lstStyle>
            <a:lvl1pPr>
              <a:defRPr sz="133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57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441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33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6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825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8" name="Picture Placeholder 12"/>
          <p:cNvSpPr>
            <a:spLocks noGrp="1"/>
          </p:cNvSpPr>
          <p:nvPr>
            <p:ph type="pic" sz="quarter" idx="19"/>
          </p:nvPr>
        </p:nvSpPr>
        <p:spPr>
          <a:xfrm>
            <a:off x="1017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2496000" y="4128000"/>
            <a:ext cx="1440000" cy="1440000"/>
          </a:xfrm>
        </p:spPr>
        <p:txBody>
          <a:bodyPr/>
          <a:lstStyle>
            <a:lvl1pPr>
              <a:defRPr sz="1333" b="0"/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25C8C3B-1B48-4871-A27A-E21F2C18FFF9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F7B037-EADE-4FAE-91C0-80DCF89985AE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B452863-23BB-408C-8690-5ACA294022B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1013DD-1452-4B0F-9E7A-AB6E0392C2A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D8D25E-5D4A-4348-9095-DFA43477E15C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32164760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ECBD2-724D-44E0-B506-603A94A123C2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1E98C5-DF07-4A9B-8796-005250B528B3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A33973-F439-4630-9F01-06C4371A237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05BD0D-EBF5-429D-BD54-7FC942F384EC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3B4455-0CE4-4CC6-86D1-485B27B50035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A2A60ACF-2223-4A15-91FB-C09331069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37393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6000" y="1632000"/>
            <a:ext cx="5232000" cy="4320000"/>
          </a:xfrm>
        </p:spPr>
        <p:txBody>
          <a:bodyPr/>
          <a:lstStyle>
            <a:lvl1pPr>
              <a:defRPr sz="1733"/>
            </a:lvl1pPr>
            <a:lvl2pPr>
              <a:defRPr sz="1733"/>
            </a:lvl2pPr>
            <a:lvl3pPr indent="-239994">
              <a:defRPr sz="1733"/>
            </a:lvl3pPr>
            <a:lvl4pPr indent="-239994">
              <a:defRPr sz="1733"/>
            </a:lvl4pPr>
            <a:lvl5pPr indent="-239994">
              <a:defRPr sz="1733"/>
            </a:lvl5pPr>
            <a:lvl6pPr indent="-239994">
              <a:defRPr sz="1733" baseline="0"/>
            </a:lvl6pPr>
            <a:lvl7pPr indent="-239994">
              <a:defRPr sz="1733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4000" y="1632000"/>
            <a:ext cx="5232000" cy="4320000"/>
          </a:xfrm>
        </p:spPr>
        <p:txBody>
          <a:bodyPr/>
          <a:lstStyle>
            <a:lvl1pPr>
              <a:defRPr sz="1733"/>
            </a:lvl1pPr>
            <a:lvl2pPr>
              <a:defRPr sz="1733"/>
            </a:lvl2pPr>
            <a:lvl3pPr indent="-239994">
              <a:defRPr sz="1733"/>
            </a:lvl3pPr>
            <a:lvl4pPr indent="-239994">
              <a:defRPr sz="1733"/>
            </a:lvl4pPr>
            <a:lvl5pPr indent="-239994">
              <a:defRPr sz="1733" baseline="0"/>
            </a:lvl5pPr>
            <a:lvl6pPr indent="-239994">
              <a:defRPr sz="1733"/>
            </a:lvl6pPr>
            <a:lvl7pPr indent="-239994">
              <a:defRPr sz="1733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BCA3FE1-876B-4B9F-8344-8F7183389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5D954E-7EF5-4303-BCE5-C30C3B0E54E1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7202A-1758-49DC-8055-0F9FACFCE9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FA4FC-8334-40DA-9595-BE83E1ECD18D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8103442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676DD3BB-A8C8-44E0-85A7-8F180878BA5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>
                <a:solidFill>
                  <a:schemeClr val="bg1"/>
                </a:solidFill>
              </a:rPr>
              <a:t>The Alan Turing Institute</a:t>
            </a:r>
          </a:p>
        </p:txBody>
      </p:sp>
      <p:cxnSp>
        <p:nvCxnSpPr>
          <p:cNvPr id="5" name="Straight Connector 5">
            <a:extLst>
              <a:ext uri="{FF2B5EF4-FFF2-40B4-BE49-F238E27FC236}">
                <a16:creationId xmlns:a16="http://schemas.microsoft.com/office/drawing/2014/main" id="{66A13792-893F-453A-854B-23B09BC6C1AF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9" descr="ATI_logo_white.ai">
            <a:extLst>
              <a:ext uri="{FF2B5EF4-FFF2-40B4-BE49-F238E27FC236}">
                <a16:creationId xmlns:a16="http://schemas.microsoft.com/office/drawing/2014/main" id="{9DF29087-D290-4B3A-A800-022C8840AE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609600"/>
            <a:ext cx="1610784" cy="67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76000" y="4128000"/>
            <a:ext cx="7680000" cy="1200000"/>
          </a:xfrm>
        </p:spPr>
        <p:txBody>
          <a:bodyPr/>
          <a:lstStyle>
            <a:lvl1pPr>
              <a:defRPr sz="2400" b="1">
                <a:solidFill>
                  <a:schemeClr val="bg1"/>
                </a:solidFill>
              </a:defRPr>
            </a:lvl1pPr>
            <a:lvl2pPr marL="311992" indent="-311992">
              <a:buFont typeface="Arial" pitchFamily="34" charset="0"/>
              <a:buChar char="–"/>
              <a:defRPr sz="2400">
                <a:solidFill>
                  <a:schemeClr val="bg1"/>
                </a:solidFill>
              </a:defRPr>
            </a:lvl2pPr>
            <a:lvl3pPr marL="623984">
              <a:defRPr sz="2400">
                <a:solidFill>
                  <a:schemeClr val="bg1"/>
                </a:solidFill>
              </a:defRPr>
            </a:lvl3pPr>
            <a:lvl4pPr marL="935977">
              <a:defRPr sz="2400">
                <a:solidFill>
                  <a:schemeClr val="bg1"/>
                </a:solidFill>
              </a:defRPr>
            </a:lvl4pPr>
            <a:lvl5pPr marL="1247969"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576000" y="4008000"/>
            <a:ext cx="4056000" cy="72000"/>
          </a:xfrm>
          <a:solidFill>
            <a:schemeClr val="bg1"/>
          </a:solidFill>
        </p:spPr>
        <p:txBody>
          <a:bodyPr/>
          <a:lstStyle>
            <a:lvl1pPr>
              <a:defRPr sz="133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F33FD4B3-D552-4731-A7AF-1C3D4533A42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25BA17C-A6A9-44B0-B24E-F5B9F7A14D85}" type="datetime1">
              <a:rPr lang="en-US" smtClean="0"/>
              <a:t>3/31/2020</a:t>
            </a:fld>
            <a:endParaRPr lang="en-GB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6AD7EC05-A11A-4736-92A0-3F65A9E76EA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C439F6A-78F2-4692-956A-FE4F6A87BD04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471344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1710ECF-1F4C-404C-9FAB-BFCD8A35F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2C7649-B18B-45FF-8C50-4F96B849356E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188A90A-AE44-495E-9E36-6C9137BAFD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C0F2F6-87B3-49D6-9633-F12FBF454F0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2246877A-178E-471D-B307-49D284631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452669"/>
            <a:ext cx="11040000" cy="816000"/>
          </a:xfrm>
        </p:spPr>
        <p:txBody>
          <a:bodyPr/>
          <a:lstStyle>
            <a:lvl1pPr>
              <a:lnSpc>
                <a:spcPct val="100000"/>
              </a:lnSpc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49CC3A-F852-411D-B0EE-0702C531C81C}"/>
              </a:ext>
            </a:extLst>
          </p:cNvPr>
          <p:cNvSpPr/>
          <p:nvPr userDrawn="1"/>
        </p:nvSpPr>
        <p:spPr>
          <a:xfrm>
            <a:off x="575733" y="456899"/>
            <a:ext cx="11040000" cy="38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33291921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1C6A178-01F4-4197-A4ED-2541F5E32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4D95BA-5C55-48B1-B4CD-55DD6A06884B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B4D1037-5046-4EC1-82FA-1EAAE64E26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BBF90B-B6CB-4080-A483-201BC8321953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347725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EF4B0-0000-439D-ADE7-9DE3513AF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A9C7A-45B8-4F5B-89BC-CD7752383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5E5AD-C645-4FEC-99AA-2DDE62B86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10E6C-2AFE-4E70-9232-260309EDE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10DE1-9486-44C0-B85F-F66630A83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2070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Polygon (light 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 hasCustomPrompt="1"/>
          </p:nvPr>
        </p:nvSpPr>
        <p:spPr>
          <a:xfrm>
            <a:off x="5050368" y="0"/>
            <a:ext cx="7141633" cy="6096000"/>
          </a:xfrm>
          <a:custGeom>
            <a:avLst/>
            <a:gdLst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0 w 5356225"/>
              <a:gd name="connsiteY6" fmla="*/ 4572000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2925147 w 5356225"/>
              <a:gd name="connsiteY6" fmla="*/ 2430624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289041 w 5356225"/>
              <a:gd name="connsiteY6" fmla="*/ 2206689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820886 w 5356225"/>
              <a:gd name="connsiteY6" fmla="*/ 1870787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0 w 5356225"/>
              <a:gd name="connsiteY5" fmla="*/ 4572000 h 4572000"/>
              <a:gd name="connsiteX6" fmla="*/ 3359021 w 5356225"/>
              <a:gd name="connsiteY6" fmla="*/ 2006081 h 4572000"/>
              <a:gd name="connsiteX7" fmla="*/ 0 w 5356225"/>
              <a:gd name="connsiteY7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1 w 5356225"/>
              <a:gd name="connsiteY5" fmla="*/ 2006081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99502 w 5356225"/>
              <a:gd name="connsiteY5" fmla="*/ 1975124 h 4572000"/>
              <a:gd name="connsiteX6" fmla="*/ 0 w 5356225"/>
              <a:gd name="connsiteY6" fmla="*/ 0 h 4572000"/>
              <a:gd name="connsiteX0" fmla="*/ 0 w 5356225"/>
              <a:gd name="connsiteY0" fmla="*/ 0 h 4572000"/>
              <a:gd name="connsiteX1" fmla="*/ 5356225 w 5356225"/>
              <a:gd name="connsiteY1" fmla="*/ 0 h 4572000"/>
              <a:gd name="connsiteX2" fmla="*/ 5356225 w 5356225"/>
              <a:gd name="connsiteY2" fmla="*/ 0 h 4572000"/>
              <a:gd name="connsiteX3" fmla="*/ 5356225 w 5356225"/>
              <a:gd name="connsiteY3" fmla="*/ 4572000 h 4572000"/>
              <a:gd name="connsiteX4" fmla="*/ 5356225 w 5356225"/>
              <a:gd name="connsiteY4" fmla="*/ 4572000 h 4572000"/>
              <a:gd name="connsiteX5" fmla="*/ 3359020 w 5356225"/>
              <a:gd name="connsiteY5" fmla="*/ 2013224 h 4572000"/>
              <a:gd name="connsiteX6" fmla="*/ 0 w 5356225"/>
              <a:gd name="connsiteY6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6225" h="4572000">
                <a:moveTo>
                  <a:pt x="0" y="0"/>
                </a:moveTo>
                <a:lnTo>
                  <a:pt x="5356225" y="0"/>
                </a:lnTo>
                <a:lnTo>
                  <a:pt x="5356225" y="0"/>
                </a:lnTo>
                <a:lnTo>
                  <a:pt x="5356225" y="4572000"/>
                </a:lnTo>
                <a:lnTo>
                  <a:pt x="5356225" y="4572000"/>
                </a:lnTo>
                <a:lnTo>
                  <a:pt x="3359020" y="20132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</p:spPr>
        <p:txBody>
          <a:bodyPr/>
          <a:lstStyle>
            <a:lvl1pPr algn="r">
              <a:defRPr/>
            </a:lvl1pPr>
          </a:lstStyle>
          <a:p>
            <a:r>
              <a:rPr lang="en-GB"/>
              <a:t>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067E9E9-2E9C-447B-8931-6866408E1786}" type="datetime1">
              <a:rPr lang="en-US" smtClean="0"/>
              <a:t>3/31/2020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B868178-02AE-42FC-958D-6B8F13B601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Box 4"/>
          <p:cNvSpPr txBox="1"/>
          <p:nvPr userDrawn="1"/>
        </p:nvSpPr>
        <p:spPr>
          <a:xfrm>
            <a:off x="1728000" y="6297600"/>
            <a:ext cx="4800000" cy="1920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GB" sz="1067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Alan Turing Institute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76000" y="6288000"/>
            <a:ext cx="11040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76000" y="2640000"/>
            <a:ext cx="11040000" cy="816000"/>
          </a:xfrm>
        </p:spPr>
        <p:txBody>
          <a:bodyPr/>
          <a:lstStyle>
            <a:lvl1pPr>
              <a:defRPr sz="7333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576000" y="3552000"/>
            <a:ext cx="11040000" cy="720000"/>
          </a:xfrm>
        </p:spPr>
        <p:txBody>
          <a:bodyPr/>
          <a:lstStyle>
            <a:lvl1pPr marL="0" indent="0" algn="l">
              <a:lnSpc>
                <a:spcPct val="85000"/>
              </a:lnSpc>
              <a:buNone/>
              <a:defRPr sz="4533" b="0">
                <a:solidFill>
                  <a:schemeClr val="tx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18" y="579967"/>
            <a:ext cx="1841733" cy="768000"/>
          </a:xfrm>
          <a:prstGeom prst="rect">
            <a:avLst/>
          </a:prstGeom>
        </p:spPr>
      </p:pic>
      <p:sp>
        <p:nvSpPr>
          <p:cNvPr id="16" name="Picture Placeholder 10"/>
          <p:cNvSpPr>
            <a:spLocks noGrp="1"/>
          </p:cNvSpPr>
          <p:nvPr>
            <p:ph type="pic" sz="quarter" idx="14" hasCustomPrompt="1"/>
          </p:nvPr>
        </p:nvSpPr>
        <p:spPr>
          <a:xfrm>
            <a:off x="576000" y="2472000"/>
            <a:ext cx="11040000" cy="57600"/>
          </a:xfrm>
          <a:solidFill>
            <a:schemeClr val="tx1"/>
          </a:solidFill>
        </p:spPr>
        <p:txBody>
          <a:bodyPr/>
          <a:lstStyle>
            <a:lvl1pPr>
              <a:defRPr sz="133" b="0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71642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676DD3BB-A8C8-44E0-85A7-8F180878BA5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 dirty="0">
                <a:solidFill>
                  <a:schemeClr val="bg1"/>
                </a:solidFill>
              </a:rPr>
              <a:t>The Alan Turing Institute</a:t>
            </a:r>
          </a:p>
        </p:txBody>
      </p:sp>
      <p:cxnSp>
        <p:nvCxnSpPr>
          <p:cNvPr id="5" name="Straight Connector 5">
            <a:extLst>
              <a:ext uri="{FF2B5EF4-FFF2-40B4-BE49-F238E27FC236}">
                <a16:creationId xmlns:a16="http://schemas.microsoft.com/office/drawing/2014/main" id="{66A13792-893F-453A-854B-23B09BC6C1AF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9" descr="ATI_logo_white.ai">
            <a:extLst>
              <a:ext uri="{FF2B5EF4-FFF2-40B4-BE49-F238E27FC236}">
                <a16:creationId xmlns:a16="http://schemas.microsoft.com/office/drawing/2014/main" id="{9DF29087-D290-4B3A-A800-022C8840AE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609600"/>
            <a:ext cx="1610784" cy="67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F33FD4B3-D552-4731-A7AF-1C3D4533A42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8CE6C3F-CA1F-4A94-919E-EF0EA6251EFE}" type="datetime1">
              <a:rPr lang="en-US" smtClean="0"/>
              <a:t>3/31/2020</a:t>
            </a:fld>
            <a:endParaRPr lang="en-GB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6AD7EC05-A11A-4736-92A0-3F65A9E76EA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C439F6A-78F2-4692-956A-FE4F6A87BD04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509E7D-82C7-45D3-9892-AC18E45BA323}"/>
              </a:ext>
            </a:extLst>
          </p:cNvPr>
          <p:cNvSpPr/>
          <p:nvPr userDrawn="1"/>
        </p:nvSpPr>
        <p:spPr>
          <a:xfrm>
            <a:off x="575733" y="4008173"/>
            <a:ext cx="1775851" cy="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0C8032-9544-4AC4-9DCC-C3715FEA9979}"/>
              </a:ext>
            </a:extLst>
          </p:cNvPr>
          <p:cNvSpPr txBox="1"/>
          <p:nvPr userDrawn="1"/>
        </p:nvSpPr>
        <p:spPr>
          <a:xfrm>
            <a:off x="575733" y="4127500"/>
            <a:ext cx="1775851" cy="153616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turing.ac.uk</a:t>
            </a:r>
            <a:br>
              <a:rPr kumimoji="0" lang="en-GB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GB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@turinginst</a:t>
            </a:r>
          </a:p>
        </p:txBody>
      </p:sp>
    </p:spTree>
    <p:extLst>
      <p:ext uri="{BB962C8B-B14F-4D97-AF65-F5344CB8AC3E}">
        <p14:creationId xmlns:p14="http://schemas.microsoft.com/office/powerpoint/2010/main" val="305246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5AEFB-9804-4A7F-B88B-CB0643FC0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83E04-2405-40EF-BED0-50D126FEA7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96F97-6797-41F2-8754-C79EAA0B6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A580D-C174-4DA0-9CDE-D0354229E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E309E-7E01-4F54-B852-ECA33ED1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21334-F0F8-4457-AB12-5247BC1CA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033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D1DCD-E302-4ADF-80C0-4A1BB9281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DD12A-F9AD-485D-BBFA-C22309EB3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3EF13-B51C-41B1-A082-D48334453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79523F-7539-4BDD-B3A0-B322E9876D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48499A-A4B5-4FE3-8021-3174D3947A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1D2511-CFE6-4B35-95F0-7A8DDD41D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78C0D9-2506-4181-8C27-19A916A36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910F9A-8D69-4937-BB17-1C89F335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20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57B69-D993-4362-9D98-5C5A85276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DC7095-5832-4107-95CA-7386BD82D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38B951-B96D-4631-A7D1-0EB5A0DA4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B5566-6F84-46CB-A912-07BB57D2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03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BB7FD4-28C9-4F5A-AB8B-85A2258CB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A30879-B3F4-43D4-9D8D-49FC3BA84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5424BC-ED50-4496-8BBA-0F162933C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321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A6974-C398-4263-981F-5FF078C17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54797-151F-4D2A-8731-1015E902D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ABF2AE-23FE-4DCF-A935-607A09CDDD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DC983-2301-4E82-B173-83E71A702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9ABF6-8F8C-4011-8F78-EEF985726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247F0-CDFF-45B7-892F-1A27D318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090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4DF06-6DD3-4997-9F2D-1980E9102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DCC7A3-9E2A-4C76-BD0B-134C570C65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1FA90-081E-42EF-B84B-F883A96D4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E1A5A-E533-41EB-B5D0-DAA0965D4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83AE9E-0931-409F-A864-01601EF17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7C299-4F91-4148-B7E5-2D2AC308D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5344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8B229-2873-4EFE-8EE0-ADDDB8FF8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34D24-4F12-44E4-9B88-C8DF4FB47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C8DF7-FC7A-490B-8F35-CC93E665D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FFE4B-EB3C-48E1-9309-4A3EFF9939C9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243E1-3A96-43C6-9AF6-9B7ACD3C2B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A8B6F-684E-4C17-B54B-6776A3AF8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E7A71-8A15-4D33-AFC5-DFCBFC50B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6037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Box 12">
            <a:extLst>
              <a:ext uri="{FF2B5EF4-FFF2-40B4-BE49-F238E27FC236}">
                <a16:creationId xmlns:a16="http://schemas.microsoft.com/office/drawing/2014/main" id="{3B78A1B5-5D60-4CB3-BE35-45F09174924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27200" y="6297084"/>
            <a:ext cx="4800600" cy="192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GB" altLang="en-US" sz="1067">
                <a:solidFill>
                  <a:srgbClr val="000000"/>
                </a:solidFill>
              </a:rPr>
              <a:t>The Alan Turing Institute</a:t>
            </a:r>
          </a:p>
        </p:txBody>
      </p:sp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75734" y="575734"/>
            <a:ext cx="11040533" cy="624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5734" y="1631951"/>
            <a:ext cx="11040533" cy="43201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 dirty="0"/>
              <a:t>Click to add sub-header text. Indent for secondary levels and bullets. Or use buttons to add content. 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D0711-CF50-4324-AACA-9A3E08F430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75734" y="6297084"/>
            <a:ext cx="1104900" cy="19261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67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0E7D4FB-D556-4702-BF77-3BBD141624CD}" type="datetime1">
              <a:rPr lang="en-US" smtClean="0"/>
              <a:t>3/31/2020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101B8-A913-4DC6-83DA-276AC8DA9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6297084"/>
            <a:ext cx="719667" cy="192616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algn="r" eaLnBrk="1" hangingPunct="1">
              <a:defRPr sz="1067" b="1"/>
            </a:lvl1pPr>
          </a:lstStyle>
          <a:p>
            <a:pPr>
              <a:defRPr/>
            </a:pPr>
            <a:fld id="{F5125F9C-A842-4714-8AB3-35D4838AD656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D2BC769-0FEC-48A6-A33C-FA6B8451362A}"/>
              </a:ext>
            </a:extLst>
          </p:cNvPr>
          <p:cNvCxnSpPr/>
          <p:nvPr userDrawn="1"/>
        </p:nvCxnSpPr>
        <p:spPr>
          <a:xfrm>
            <a:off x="575734" y="6288617"/>
            <a:ext cx="1104053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376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</p:sldLayoutIdLst>
  <p:hf sldNum="0" hdr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5pPr>
      <a:lvl6pPr marL="609585" algn="l" rtl="0" fontAlgn="base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6pPr>
      <a:lvl7pPr marL="1219170" algn="l" rtl="0" fontAlgn="base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7pPr>
      <a:lvl8pPr marL="1828754" algn="l" rtl="0" fontAlgn="base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8pPr>
      <a:lvl9pPr marL="2438339" algn="l" rtl="0" fontAlgn="base">
        <a:lnSpc>
          <a:spcPct val="85000"/>
        </a:lnSpc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575719" indent="-3344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151438" indent="-3344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157" indent="-3344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303942" indent="-335992" algn="l" defTabSz="1219170" rtl="0" eaLnBrk="1" latinLnBrk="0" hangingPunct="1">
        <a:spcBef>
          <a:spcPts val="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879928" indent="-335992" algn="l" defTabSz="1219170" rtl="0" eaLnBrk="1" latinLnBrk="0" hangingPunct="1">
        <a:spcBef>
          <a:spcPts val="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15EE4E3-78C2-485C-841F-23D9AB14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539" y="3678123"/>
            <a:ext cx="5804747" cy="762016"/>
          </a:xfrm>
        </p:spPr>
        <p:txBody>
          <a:bodyPr>
            <a:normAutofit fontScale="90000"/>
          </a:bodyPr>
          <a:lstStyle/>
          <a:p>
            <a:r>
              <a:rPr lang="en-GB" altLang="en-US" sz="4800" dirty="0">
                <a:latin typeface="Arial" panose="020B0604020202020204" pitchFamily="34" charset="0"/>
                <a:cs typeface="Arial" panose="020B0604020202020204" pitchFamily="34" charset="0"/>
              </a:rPr>
              <a:t>Introduction to the Data Study Group Principle Investigator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" name="Picture Placeholder 39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B54BEBE2-E3BB-43D5-8F76-2981088F1A8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8" r="24538"/>
          <a:stretch>
            <a:fillRect/>
          </a:stretch>
        </p:blipFill>
        <p:spPr>
          <a:xfrm>
            <a:off x="7533715" y="0"/>
            <a:ext cx="4658285" cy="6098116"/>
          </a:xfrm>
        </p:spPr>
      </p:pic>
    </p:spTree>
    <p:extLst>
      <p:ext uri="{BB962C8B-B14F-4D97-AF65-F5344CB8AC3E}">
        <p14:creationId xmlns:p14="http://schemas.microsoft.com/office/powerpoint/2010/main" val="3644910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3181B-D2A2-462E-A14A-17308279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662931"/>
            <a:ext cx="11040000" cy="816000"/>
          </a:xfrm>
        </p:spPr>
        <p:txBody>
          <a:bodyPr/>
          <a:lstStyle/>
          <a:p>
            <a:r>
              <a:rPr lang="en-GB" b="1" dirty="0"/>
              <a:t>What’s in it for you?</a:t>
            </a:r>
            <a:br>
              <a:rPr lang="en-GB" b="1" dirty="0"/>
            </a:br>
            <a:endParaRPr lang="en-GB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FBCF1E-0DA9-44A1-80CA-27260B73FCD7}"/>
              </a:ext>
            </a:extLst>
          </p:cNvPr>
          <p:cNvSpPr/>
          <p:nvPr/>
        </p:nvSpPr>
        <p:spPr>
          <a:xfrm>
            <a:off x="418893" y="1914031"/>
            <a:ext cx="550929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The opportunity to work with industry, government or third sector on real data science problems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Lead on a scientific project from start to finish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prstClr val="white"/>
                </a:solidFill>
              </a:rPr>
              <a:t>Grow your scientific and industrial network</a:t>
            </a:r>
          </a:p>
          <a:p>
            <a:pPr lvl="0"/>
            <a:endParaRPr lang="en-GB" sz="2000" dirty="0">
              <a:solidFill>
                <a:prstClr val="white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prstClr val="white"/>
                </a:solidFill>
              </a:rPr>
              <a:t>Learn to identify and shape collaborative opportunities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8F7D6C-0D18-4CA3-81D2-4A87038F1351}"/>
              </a:ext>
            </a:extLst>
          </p:cNvPr>
          <p:cNvSpPr/>
          <p:nvPr/>
        </p:nvSpPr>
        <p:spPr>
          <a:xfrm>
            <a:off x="6783829" y="1268240"/>
            <a:ext cx="483217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If a follow up project comes out of the DSG, the PI is given the option of first refusal to continue to be involved with the challenge!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F5E750-435F-407A-8C1E-0EE97658A4BD}"/>
              </a:ext>
            </a:extLst>
          </p:cNvPr>
          <p:cNvSpPr/>
          <p:nvPr/>
        </p:nvSpPr>
        <p:spPr>
          <a:xfrm>
            <a:off x="6783829" y="4120318"/>
            <a:ext cx="45337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We want to encourage publishable papers on the DSG research &amp; where possible, continue the work after the event (£££)</a:t>
            </a:r>
          </a:p>
        </p:txBody>
      </p:sp>
    </p:spTree>
    <p:extLst>
      <p:ext uri="{BB962C8B-B14F-4D97-AF65-F5344CB8AC3E}">
        <p14:creationId xmlns:p14="http://schemas.microsoft.com/office/powerpoint/2010/main" val="3393512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3181B-D2A2-462E-A14A-17308279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662931"/>
            <a:ext cx="11040000" cy="816000"/>
          </a:xfrm>
        </p:spPr>
        <p:txBody>
          <a:bodyPr/>
          <a:lstStyle/>
          <a:p>
            <a:r>
              <a:rPr lang="en-GB" b="1" dirty="0"/>
              <a:t>Next steps?</a:t>
            </a:r>
            <a:br>
              <a:rPr lang="en-GB" b="1" dirty="0"/>
            </a:br>
            <a:endParaRPr lang="en-GB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999179-62D4-4F5D-B6A4-F70A95CDE4D3}"/>
              </a:ext>
            </a:extLst>
          </p:cNvPr>
          <p:cNvSpPr/>
          <p:nvPr/>
        </p:nvSpPr>
        <p:spPr>
          <a:xfrm>
            <a:off x="1322667" y="1897648"/>
            <a:ext cx="9546665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2800" dirty="0">
                <a:solidFill>
                  <a:schemeClr val="bg1"/>
                </a:solidFill>
              </a:rPr>
              <a:t>Check the Turing bulletin for new calls for challenge PIs!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F8816D-5301-43D8-9CEE-3E096BCE6BB2}"/>
              </a:ext>
            </a:extLst>
          </p:cNvPr>
          <p:cNvSpPr/>
          <p:nvPr/>
        </p:nvSpPr>
        <p:spPr>
          <a:xfrm>
            <a:off x="2448981" y="3283228"/>
            <a:ext cx="102713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More details on the opportunity at: Turing.ac.</a:t>
            </a:r>
            <a:r>
              <a:rPr lang="en-GB" sz="2400" dirty="0">
                <a:solidFill>
                  <a:schemeClr val="bg1"/>
                </a:solidFill>
              </a:rPr>
              <a:t>uk</a:t>
            </a:r>
            <a:r>
              <a:rPr lang="en-GB" sz="2000" dirty="0">
                <a:solidFill>
                  <a:schemeClr val="bg1"/>
                </a:solidFill>
              </a:rPr>
              <a:t>/DSGPI </a:t>
            </a:r>
          </a:p>
        </p:txBody>
      </p:sp>
    </p:spTree>
    <p:extLst>
      <p:ext uri="{BB962C8B-B14F-4D97-AF65-F5344CB8AC3E}">
        <p14:creationId xmlns:p14="http://schemas.microsoft.com/office/powerpoint/2010/main" val="3223815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9DE74-07A4-45EE-9D9D-C34B3D54E7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0" y="1116785"/>
            <a:ext cx="6537789" cy="1153803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The Data Study Groups 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0DA5B3F-EF92-48C1-B8FB-AB60568845C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394758"/>
            <a:ext cx="5190067" cy="393856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EA3735-48ED-42F5-8FD5-A4DDDDD665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39310" y="1952091"/>
            <a:ext cx="6752690" cy="5466708"/>
          </a:xfrm>
        </p:spPr>
        <p:txBody>
          <a:bodyPr>
            <a:normAutofit/>
          </a:bodyPr>
          <a:lstStyle/>
          <a:p>
            <a:pPr marL="457200" indent="-457200" defTabSz="121917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Arial"/>
                <a:ea typeface="Helvetica"/>
                <a:cs typeface="Arial"/>
                <a:sym typeface="Helvetica"/>
              </a:rPr>
              <a:t>Week long collaborative ‘hackathons’</a:t>
            </a:r>
          </a:p>
          <a:p>
            <a:pPr marL="457200" indent="-457200" defTabSz="121917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Arial"/>
                <a:ea typeface="Helvetica"/>
                <a:cs typeface="Arial"/>
                <a:sym typeface="Helvetica"/>
              </a:rPr>
              <a:t>Organisations act as ‘Challenge Owners’ (COs) who put forth real-world problems to be tackled by small groups of talented and carefully selected researchers.</a:t>
            </a:r>
          </a:p>
          <a:p>
            <a:pPr marL="457200" indent="-457200" defTabSz="121917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Arial"/>
                <a:ea typeface="Helvetica"/>
                <a:cs typeface="Arial"/>
                <a:sym typeface="Helvetica"/>
              </a:rPr>
              <a:t>Researchers brainstorm and engineer data science solutions</a:t>
            </a:r>
          </a:p>
        </p:txBody>
      </p:sp>
    </p:spTree>
    <p:extLst>
      <p:ext uri="{BB962C8B-B14F-4D97-AF65-F5344CB8AC3E}">
        <p14:creationId xmlns:p14="http://schemas.microsoft.com/office/powerpoint/2010/main" val="2636180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3/31/2020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3181B-D2A2-462E-A14A-17308279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714302"/>
            <a:ext cx="11040000" cy="816000"/>
          </a:xfrm>
        </p:spPr>
        <p:txBody>
          <a:bodyPr/>
          <a:lstStyle/>
          <a:p>
            <a:r>
              <a:rPr lang="en-GB" b="1" dirty="0"/>
              <a:t>The </a:t>
            </a:r>
            <a:r>
              <a:rPr lang="en-GB" sz="4400" b="1" dirty="0"/>
              <a:t>week</a:t>
            </a:r>
            <a:endParaRPr lang="en-GB" b="1" dirty="0"/>
          </a:p>
        </p:txBody>
      </p:sp>
      <p:pic>
        <p:nvPicPr>
          <p:cNvPr id="4" name="Picture 3" descr="A group of people standing in front of a computer&#10;&#10;Description automatically generated">
            <a:extLst>
              <a:ext uri="{FF2B5EF4-FFF2-40B4-BE49-F238E27FC236}">
                <a16:creationId xmlns:a16="http://schemas.microsoft.com/office/drawing/2014/main" id="{72EA64DE-995C-49EC-8122-82E27B7101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648" y="1122302"/>
            <a:ext cx="5663352" cy="37640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CBE5D9-EEA6-4CB5-8C05-322570851BB3}"/>
              </a:ext>
            </a:extLst>
          </p:cNvPr>
          <p:cNvSpPr/>
          <p:nvPr/>
        </p:nvSpPr>
        <p:spPr>
          <a:xfrm>
            <a:off x="304800" y="1538463"/>
            <a:ext cx="6096000" cy="334784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80990" marR="0" lvl="0" indent="-380990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Day 1: Challenges are presented by the organisation</a:t>
            </a:r>
          </a:p>
          <a:p>
            <a:pPr marL="380990" marR="0" lvl="0" indent="-380990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Day 2-4: Brainstorming, modelling and problem solving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380990" marR="0" lvl="0" indent="-380990" algn="l" defTabSz="121917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Day 5: Progress and recommended routes forward are presented. 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FCBF3B-3C4A-4C90-9169-0624CC38A7A7}"/>
              </a:ext>
            </a:extLst>
          </p:cNvPr>
          <p:cNvSpPr/>
          <p:nvPr/>
        </p:nvSpPr>
        <p:spPr>
          <a:xfrm>
            <a:off x="575734" y="5294303"/>
            <a:ext cx="12008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Afterwards</a:t>
            </a:r>
            <a:r>
              <a:rPr kumimoji="0" lang="en-GB" sz="2400" b="0" i="0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: The report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written during the week is tidied and possible extension of collaboration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1145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3/31/2020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3181B-D2A2-462E-A14A-17308279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714302"/>
            <a:ext cx="11040000" cy="816000"/>
          </a:xfrm>
        </p:spPr>
        <p:txBody>
          <a:bodyPr/>
          <a:lstStyle/>
          <a:p>
            <a:r>
              <a:rPr lang="en-GB" b="1" dirty="0"/>
              <a:t>The DSG PI role </a:t>
            </a:r>
          </a:p>
        </p:txBody>
      </p:sp>
      <p:pic>
        <p:nvPicPr>
          <p:cNvPr id="8" name="Picture 7" descr="A person standing in a room&#10;&#10;Description automatically generated">
            <a:extLst>
              <a:ext uri="{FF2B5EF4-FFF2-40B4-BE49-F238E27FC236}">
                <a16:creationId xmlns:a16="http://schemas.microsoft.com/office/drawing/2014/main" id="{3942C793-BC5B-41C6-A6DE-84218E510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635" y="1518743"/>
            <a:ext cx="5644365" cy="376291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B817697-69C6-4EA8-B9B3-1968A14C3E28}"/>
              </a:ext>
            </a:extLst>
          </p:cNvPr>
          <p:cNvSpPr/>
          <p:nvPr/>
        </p:nvSpPr>
        <p:spPr>
          <a:xfrm>
            <a:off x="401490" y="1763962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PIs liaise with the CO on matters that relate to the research questions that will be investigated during the DSG. 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role of the PI will last on average 6 months per DSG challenge.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This is a voluntary role.</a:t>
            </a:r>
          </a:p>
        </p:txBody>
      </p:sp>
    </p:spTree>
    <p:extLst>
      <p:ext uri="{BB962C8B-B14F-4D97-AF65-F5344CB8AC3E}">
        <p14:creationId xmlns:p14="http://schemas.microsoft.com/office/powerpoint/2010/main" val="3696150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3/31/2020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3181B-D2A2-462E-A14A-17308279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714302"/>
            <a:ext cx="11040000" cy="816000"/>
          </a:xfrm>
        </p:spPr>
        <p:txBody>
          <a:bodyPr/>
          <a:lstStyle/>
          <a:p>
            <a:r>
              <a:rPr lang="en-GB" b="1" dirty="0"/>
              <a:t>Responsibilities </a:t>
            </a:r>
          </a:p>
        </p:txBody>
      </p:sp>
    </p:spTree>
    <p:extLst>
      <p:ext uri="{BB962C8B-B14F-4D97-AF65-F5344CB8AC3E}">
        <p14:creationId xmlns:p14="http://schemas.microsoft.com/office/powerpoint/2010/main" val="3368308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3/31/2020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3181B-D2A2-462E-A14A-17308279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714302"/>
            <a:ext cx="11040000" cy="816000"/>
          </a:xfrm>
        </p:spPr>
        <p:txBody>
          <a:bodyPr/>
          <a:lstStyle/>
          <a:p>
            <a:r>
              <a:rPr lang="en-GB" b="1" dirty="0"/>
              <a:t>Defining the challenge  </a:t>
            </a:r>
          </a:p>
        </p:txBody>
      </p:sp>
      <p:pic>
        <p:nvPicPr>
          <p:cNvPr id="4" name="Picture Placeholder 6">
            <a:extLst>
              <a:ext uri="{FF2B5EF4-FFF2-40B4-BE49-F238E27FC236}">
                <a16:creationId xmlns:a16="http://schemas.microsoft.com/office/drawing/2014/main" id="{F60B4499-4483-4708-A3AA-06B0917FC7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" r="10"/>
          <a:stretch>
            <a:fillRect/>
          </a:stretch>
        </p:blipFill>
        <p:spPr>
          <a:xfrm>
            <a:off x="82193" y="1787704"/>
            <a:ext cx="3832641" cy="3584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DAC2DE-FC73-4F67-87B4-E5D0C60C52B3}"/>
              </a:ext>
            </a:extLst>
          </p:cNvPr>
          <p:cNvSpPr txBox="1"/>
          <p:nvPr/>
        </p:nvSpPr>
        <p:spPr>
          <a:xfrm>
            <a:off x="4592548" y="1345915"/>
            <a:ext cx="6534365" cy="36566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r>
              <a:rPr lang="en-GB" sz="2400" dirty="0">
                <a:solidFill>
                  <a:schemeClr val="bg1"/>
                </a:solidFill>
              </a:rPr>
              <a:t>Together the PI and CO write the following documents, helping to define the challenge: 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</a:rPr>
              <a:t>A challenge title, with a 2-sentence description and a short list of relevant participant skill sets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</a:rPr>
              <a:t>A detailed 2-page challenge description (including data at hand, question(s) to be tackled, approaches suggested, output expectations)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5979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3181B-D2A2-462E-A14A-17308279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702005"/>
            <a:ext cx="11040000" cy="816000"/>
          </a:xfrm>
        </p:spPr>
        <p:txBody>
          <a:bodyPr/>
          <a:lstStyle/>
          <a:p>
            <a:r>
              <a:rPr lang="en-GB" b="1" dirty="0"/>
              <a:t>Data considerations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12896C-C4BA-4B0C-9C9B-5297C0223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484" y="1715206"/>
            <a:ext cx="3798137" cy="38591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0C10E4-233A-49E2-B963-1CA2A75E18B5}"/>
              </a:ext>
            </a:extLst>
          </p:cNvPr>
          <p:cNvSpPr txBox="1"/>
          <p:nvPr/>
        </p:nvSpPr>
        <p:spPr>
          <a:xfrm>
            <a:off x="878379" y="1790886"/>
            <a:ext cx="5745227" cy="37077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The PI helps evaluate the appropriateness of the data being provided and assess whether the data is challenge-ready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PIs advise the CO on what needs to be done in order to achieve data readiness in time for the DSG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The sensitivity of the data must be assessed</a:t>
            </a:r>
          </a:p>
        </p:txBody>
      </p:sp>
    </p:spTree>
    <p:extLst>
      <p:ext uri="{BB962C8B-B14F-4D97-AF65-F5344CB8AC3E}">
        <p14:creationId xmlns:p14="http://schemas.microsoft.com/office/powerpoint/2010/main" val="1058891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3181B-D2A2-462E-A14A-17308279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632966"/>
            <a:ext cx="11040000" cy="816000"/>
          </a:xfrm>
        </p:spPr>
        <p:txBody>
          <a:bodyPr/>
          <a:lstStyle/>
          <a:p>
            <a:r>
              <a:rPr lang="en-GB" b="1" dirty="0"/>
              <a:t>Ethics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2944D2-D2C4-4317-B1AD-2BD3DEB314CB}"/>
              </a:ext>
            </a:extLst>
          </p:cNvPr>
          <p:cNvSpPr txBox="1"/>
          <p:nvPr/>
        </p:nvSpPr>
        <p:spPr>
          <a:xfrm>
            <a:off x="455679" y="1844582"/>
            <a:ext cx="7756988" cy="202376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The PI will need to submit an Ethics Advisory assessment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r>
              <a:rPr lang="en-GB" sz="2400" dirty="0">
                <a:solidFill>
                  <a:schemeClr val="bg1"/>
                </a:solidFill>
              </a:rPr>
              <a:t>Key questions to be answered regarding the ethical</a:t>
            </a:r>
          </a:p>
          <a:p>
            <a:r>
              <a:rPr lang="en-GB" sz="2400" dirty="0">
                <a:solidFill>
                  <a:schemeClr val="bg1"/>
                </a:solidFill>
              </a:rPr>
              <a:t> implications of this research:</a:t>
            </a:r>
          </a:p>
          <a:p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Consent</a:t>
            </a:r>
          </a:p>
          <a:p>
            <a:pPr lvl="2"/>
            <a:endParaRPr lang="en-GB" sz="2400" dirty="0">
              <a:solidFill>
                <a:schemeClr val="bg1"/>
              </a:solidFill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Privacy and Security</a:t>
            </a:r>
          </a:p>
          <a:p>
            <a:pPr lvl="2"/>
            <a:endParaRPr lang="en-GB" sz="2400" dirty="0">
              <a:solidFill>
                <a:schemeClr val="bg1"/>
              </a:solidFill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Other harms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9" name="Graphic 8" descr="Scales of justice">
            <a:extLst>
              <a:ext uri="{FF2B5EF4-FFF2-40B4-BE49-F238E27FC236}">
                <a16:creationId xmlns:a16="http://schemas.microsoft.com/office/drawing/2014/main" id="{C75BDA46-DD3D-4423-8467-A815A0C46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92612" y="806769"/>
            <a:ext cx="4099388" cy="409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758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23176-0508-4F53-9430-B28BEC8CA51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23749-D969-4DD2-9868-2215C26833D4}" type="datetime1">
              <a:rPr kumimoji="0" lang="en-US" sz="1067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4/1/2020</a:t>
            </a:fld>
            <a:endParaRPr kumimoji="0" lang="en-GB" sz="1067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E3181B-D2A2-462E-A14A-17308279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662931"/>
            <a:ext cx="11040000" cy="816000"/>
          </a:xfrm>
        </p:spPr>
        <p:txBody>
          <a:bodyPr/>
          <a:lstStyle/>
          <a:p>
            <a:r>
              <a:rPr lang="en-GB" b="1" dirty="0"/>
              <a:t>The Report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04354F-0B61-40FA-9486-7394EC93D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974" y="1353132"/>
            <a:ext cx="5749026" cy="41517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FBCF1E-0DA9-44A1-80CA-27260B73FCD7}"/>
              </a:ext>
            </a:extLst>
          </p:cNvPr>
          <p:cNvSpPr/>
          <p:nvPr/>
        </p:nvSpPr>
        <p:spPr>
          <a:xfrm>
            <a:off x="418893" y="1914031"/>
            <a:ext cx="550929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During the DSG week, participants produce reports explaining their work and findings.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The PI should review the in-progress report and provide feedback during the week.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After the event, PIs finalise the document ready to be published on the Turing website (without conducting any further analysis)</a:t>
            </a:r>
          </a:p>
        </p:txBody>
      </p:sp>
    </p:spTree>
    <p:extLst>
      <p:ext uri="{BB962C8B-B14F-4D97-AF65-F5344CB8AC3E}">
        <p14:creationId xmlns:p14="http://schemas.microsoft.com/office/powerpoint/2010/main" val="176905581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Red&amp;White - Alan Turing">
      <a:dk1>
        <a:sysClr val="windowText" lastClr="000000"/>
      </a:dk1>
      <a:lt1>
        <a:sysClr val="window" lastClr="FFFFFF"/>
      </a:lt1>
      <a:dk2>
        <a:srgbClr val="00FF00"/>
      </a:dk2>
      <a:lt2>
        <a:srgbClr val="00FFFF"/>
      </a:lt2>
      <a:accent1>
        <a:srgbClr val="0000FF"/>
      </a:accent1>
      <a:accent2>
        <a:srgbClr val="7D00FF"/>
      </a:accent2>
      <a:accent3>
        <a:srgbClr val="FF00FF"/>
      </a:accent3>
      <a:accent4>
        <a:srgbClr val="FF0000"/>
      </a:accent4>
      <a:accent5>
        <a:srgbClr val="FF7D00"/>
      </a:accent5>
      <a:accent6>
        <a:srgbClr val="FFFF00"/>
      </a:accent6>
      <a:hlink>
        <a:srgbClr val="FF7D00"/>
      </a:hlink>
      <a:folHlink>
        <a:srgbClr val="0000F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DE422097E5C8A46838E12873F7135F7" ma:contentTypeVersion="12" ma:contentTypeDescription="Create a new document." ma:contentTypeScope="" ma:versionID="11e26ce4bd8a0bb1431242f73f2c2732">
  <xsd:schema xmlns:xsd="http://www.w3.org/2001/XMLSchema" xmlns:xs="http://www.w3.org/2001/XMLSchema" xmlns:p="http://schemas.microsoft.com/office/2006/metadata/properties" xmlns:ns2="d0b2176c-cfff-4ff7-b73e-1740997e3bd5" xmlns:ns3="642cbefa-35cc-43a8-90fb-55dcfdbf3bbf" targetNamespace="http://schemas.microsoft.com/office/2006/metadata/properties" ma:root="true" ma:fieldsID="5f63b32e5031489cf7ab6c165f13f88c" ns2:_="" ns3:_="">
    <xsd:import namespace="d0b2176c-cfff-4ff7-b73e-1740997e3bd5"/>
    <xsd:import namespace="642cbefa-35cc-43a8-90fb-55dcfdbf3bb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b2176c-cfff-4ff7-b73e-1740997e3b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2cbefa-35cc-43a8-90fb-55dcfdbf3bb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08CDD1-7AEB-4E5B-A7DE-3E2D8FEFFF6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3E69BDD-D1D6-41F9-A881-515F0E5DD3D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98BB762-9A4A-443E-A8FA-1550A5D53E16}"/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473</Words>
  <Application>Microsoft Office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1_Office Theme</vt:lpstr>
      <vt:lpstr>2_Office Theme</vt:lpstr>
      <vt:lpstr>Introduction to the Data Study Group Principle Investigator</vt:lpstr>
      <vt:lpstr>PowerPoint Presentation</vt:lpstr>
      <vt:lpstr>The week</vt:lpstr>
      <vt:lpstr>The DSG PI role </vt:lpstr>
      <vt:lpstr>Responsibilities </vt:lpstr>
      <vt:lpstr>Defining the challenge  </vt:lpstr>
      <vt:lpstr>Data considerations </vt:lpstr>
      <vt:lpstr>Ethics </vt:lpstr>
      <vt:lpstr>The Report  </vt:lpstr>
      <vt:lpstr>What’s in it for you? </vt:lpstr>
      <vt:lpstr>Next steps?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DSG Principal Investigator</dc:title>
  <dc:creator>Jules Manser</dc:creator>
  <cp:lastModifiedBy>Daisy Parry</cp:lastModifiedBy>
  <cp:revision>2</cp:revision>
  <dcterms:created xsi:type="dcterms:W3CDTF">2019-10-22T16:15:08Z</dcterms:created>
  <dcterms:modified xsi:type="dcterms:W3CDTF">2020-04-01T12:53:15Z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0x0101006DE422097E5C8A46838E12873F7135F7</vt:lpwstr>
  </property>
</Properties>
</file>

<file path=docProps/thumbnail.jpeg>
</file>